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embeddedFontLst>
    <p:embeddedFont>
      <p:font typeface="Verdana" pitchFamily="34" charset="0"/>
      <p:regular r:id="rId7"/>
      <p:bold r:id="rId8"/>
      <p:italic r:id="rId9"/>
      <p:boldItalic r:id="rId10"/>
    </p:embeddedFont>
    <p:embeddedFont>
      <p:font typeface="aaaiight!" pitchFamily="34" charset="0"/>
      <p:regular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 </a:t>
            </a:r>
            <a:r>
              <a:rPr lang="en-GB" b="1" dirty="0" smtClean="0"/>
              <a:t>Unit </a:t>
            </a:r>
            <a:r>
              <a:rPr lang="en-GB" b="1" dirty="0" smtClean="0"/>
              <a:t>20: </a:t>
            </a:r>
            <a:r>
              <a:rPr lang="en-GB" b="1" dirty="0" smtClean="0"/>
              <a:t>Web Authoring </a:t>
            </a:r>
            <a:r>
              <a:rPr lang="en-GB" dirty="0" smtClean="0"/>
              <a:t>you will carry out the following:</a:t>
            </a:r>
          </a:p>
          <a:p>
            <a:pPr lvl="1"/>
            <a:r>
              <a:rPr lang="en-GB" dirty="0" smtClean="0"/>
              <a:t>Analyse existing websites to help your website design</a:t>
            </a:r>
          </a:p>
          <a:p>
            <a:pPr lvl="1"/>
            <a:r>
              <a:rPr lang="en-GB" dirty="0" smtClean="0"/>
              <a:t>Learn how website accessibility affects a website</a:t>
            </a:r>
          </a:p>
          <a:p>
            <a:pPr lvl="1"/>
            <a:r>
              <a:rPr lang="en-GB" dirty="0" smtClean="0"/>
              <a:t>Effectively plan the creation of a website that is fit for purpose</a:t>
            </a:r>
          </a:p>
          <a:p>
            <a:pPr lvl="1"/>
            <a:r>
              <a:rPr lang="en-GB" dirty="0" smtClean="0"/>
              <a:t>Build a website you have designed</a:t>
            </a:r>
          </a:p>
          <a:p>
            <a:pPr lvl="1"/>
            <a:r>
              <a:rPr lang="en-GB" dirty="0" smtClean="0"/>
              <a:t>Test a website you have created</a:t>
            </a:r>
          </a:p>
          <a:p>
            <a:pPr lvl="1"/>
            <a:r>
              <a:rPr lang="en-GB" dirty="0" smtClean="0"/>
              <a:t>Upload the website to the Internet</a:t>
            </a:r>
          </a:p>
          <a:p>
            <a:pPr lvl="1"/>
            <a:r>
              <a:rPr lang="en-GB" dirty="0" smtClean="0"/>
              <a:t>Evaluate a website you have created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Topic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Ten page tourist guide website on London.</a:t>
            </a:r>
          </a:p>
          <a:p>
            <a:endParaRPr lang="en-GB" dirty="0" smtClean="0"/>
          </a:p>
          <a:p>
            <a:r>
              <a:rPr lang="en-GB" dirty="0" smtClean="0"/>
              <a:t>The audience needs to be one of the following:</a:t>
            </a:r>
          </a:p>
          <a:p>
            <a:pPr lvl="1"/>
            <a:r>
              <a:rPr lang="en-GB" dirty="0" smtClean="0"/>
              <a:t>Families </a:t>
            </a:r>
          </a:p>
          <a:p>
            <a:pPr lvl="1"/>
            <a:r>
              <a:rPr lang="en-GB" dirty="0" smtClean="0"/>
              <a:t>Singles</a:t>
            </a:r>
          </a:p>
          <a:p>
            <a:pPr lvl="1"/>
            <a:r>
              <a:rPr lang="en-GB" dirty="0" smtClean="0"/>
              <a:t>Couples</a:t>
            </a:r>
          </a:p>
          <a:p>
            <a:pPr lvl="1"/>
            <a:r>
              <a:rPr lang="en-GB" dirty="0" smtClean="0"/>
              <a:t>Elderly</a:t>
            </a:r>
          </a:p>
        </p:txBody>
      </p:sp>
      <p:grpSp>
        <p:nvGrpSpPr>
          <p:cNvPr id="3082" name="Group 10"/>
          <p:cNvGrpSpPr>
            <a:grpSpLocks noChangeAspect="1"/>
          </p:cNvGrpSpPr>
          <p:nvPr/>
        </p:nvGrpSpPr>
        <p:grpSpPr bwMode="auto">
          <a:xfrm>
            <a:off x="5857875" y="3500438"/>
            <a:ext cx="3286125" cy="2871788"/>
            <a:chOff x="3690" y="2250"/>
            <a:chExt cx="2070" cy="1809"/>
          </a:xfrm>
        </p:grpSpPr>
        <p:sp>
          <p:nvSpPr>
            <p:cNvPr id="3081" name="AutoShape 9"/>
            <p:cNvSpPr>
              <a:spLocks noChangeAspect="1" noChangeArrowheads="1" noTextEdit="1"/>
            </p:cNvSpPr>
            <p:nvPr/>
          </p:nvSpPr>
          <p:spPr bwMode="auto">
            <a:xfrm>
              <a:off x="3690" y="2250"/>
              <a:ext cx="2070" cy="1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960" y="2374"/>
              <a:ext cx="1146" cy="651"/>
            </a:xfrm>
            <a:custGeom>
              <a:avLst/>
              <a:gdLst/>
              <a:ahLst/>
              <a:cxnLst>
                <a:cxn ang="0">
                  <a:pos x="0" y="301"/>
                </a:cxn>
                <a:cxn ang="0">
                  <a:pos x="90" y="202"/>
                </a:cxn>
                <a:cxn ang="0">
                  <a:pos x="183" y="219"/>
                </a:cxn>
                <a:cxn ang="0">
                  <a:pos x="216" y="302"/>
                </a:cxn>
                <a:cxn ang="0">
                  <a:pos x="232" y="374"/>
                </a:cxn>
                <a:cxn ang="0">
                  <a:pos x="301" y="271"/>
                </a:cxn>
                <a:cxn ang="0">
                  <a:pos x="358" y="283"/>
                </a:cxn>
                <a:cxn ang="0">
                  <a:pos x="408" y="347"/>
                </a:cxn>
                <a:cxn ang="0">
                  <a:pos x="450" y="175"/>
                </a:cxn>
                <a:cxn ang="0">
                  <a:pos x="492" y="82"/>
                </a:cxn>
                <a:cxn ang="0">
                  <a:pos x="557" y="0"/>
                </a:cxn>
                <a:cxn ang="0">
                  <a:pos x="571" y="17"/>
                </a:cxn>
                <a:cxn ang="0">
                  <a:pos x="571" y="21"/>
                </a:cxn>
                <a:cxn ang="0">
                  <a:pos x="571" y="27"/>
                </a:cxn>
                <a:cxn ang="0">
                  <a:pos x="571" y="33"/>
                </a:cxn>
                <a:cxn ang="0">
                  <a:pos x="571" y="40"/>
                </a:cxn>
                <a:cxn ang="0">
                  <a:pos x="571" y="45"/>
                </a:cxn>
                <a:cxn ang="0">
                  <a:pos x="571" y="47"/>
                </a:cxn>
                <a:cxn ang="0">
                  <a:pos x="594" y="49"/>
                </a:cxn>
                <a:cxn ang="0">
                  <a:pos x="606" y="288"/>
                </a:cxn>
                <a:cxn ang="0">
                  <a:pos x="630" y="211"/>
                </a:cxn>
                <a:cxn ang="0">
                  <a:pos x="665" y="182"/>
                </a:cxn>
                <a:cxn ang="0">
                  <a:pos x="758" y="204"/>
                </a:cxn>
                <a:cxn ang="0">
                  <a:pos x="781" y="211"/>
                </a:cxn>
                <a:cxn ang="0">
                  <a:pos x="800" y="271"/>
                </a:cxn>
                <a:cxn ang="0">
                  <a:pos x="834" y="175"/>
                </a:cxn>
                <a:cxn ang="0">
                  <a:pos x="853" y="151"/>
                </a:cxn>
                <a:cxn ang="0">
                  <a:pos x="867" y="175"/>
                </a:cxn>
                <a:cxn ang="0">
                  <a:pos x="912" y="191"/>
                </a:cxn>
                <a:cxn ang="0">
                  <a:pos x="952" y="270"/>
                </a:cxn>
                <a:cxn ang="0">
                  <a:pos x="992" y="119"/>
                </a:cxn>
                <a:cxn ang="0">
                  <a:pos x="993" y="117"/>
                </a:cxn>
                <a:cxn ang="0">
                  <a:pos x="999" y="110"/>
                </a:cxn>
                <a:cxn ang="0">
                  <a:pos x="1007" y="104"/>
                </a:cxn>
                <a:cxn ang="0">
                  <a:pos x="1019" y="97"/>
                </a:cxn>
                <a:cxn ang="0">
                  <a:pos x="1026" y="96"/>
                </a:cxn>
                <a:cxn ang="0">
                  <a:pos x="1033" y="95"/>
                </a:cxn>
                <a:cxn ang="0">
                  <a:pos x="1042" y="93"/>
                </a:cxn>
                <a:cxn ang="0">
                  <a:pos x="1049" y="96"/>
                </a:cxn>
                <a:cxn ang="0">
                  <a:pos x="1058" y="97"/>
                </a:cxn>
                <a:cxn ang="0">
                  <a:pos x="1066" y="102"/>
                </a:cxn>
                <a:cxn ang="0">
                  <a:pos x="1075" y="109"/>
                </a:cxn>
                <a:cxn ang="0">
                  <a:pos x="1085" y="119"/>
                </a:cxn>
                <a:cxn ang="0">
                  <a:pos x="1146" y="145"/>
                </a:cxn>
                <a:cxn ang="0">
                  <a:pos x="1096" y="499"/>
                </a:cxn>
                <a:cxn ang="0">
                  <a:pos x="100" y="615"/>
                </a:cxn>
                <a:cxn ang="0">
                  <a:pos x="0" y="349"/>
                </a:cxn>
              </a:cxnLst>
              <a:rect l="0" t="0" r="r" b="b"/>
              <a:pathLst>
                <a:path w="1146" h="651">
                  <a:moveTo>
                    <a:pt x="0" y="349"/>
                  </a:moveTo>
                  <a:lnTo>
                    <a:pt x="0" y="301"/>
                  </a:lnTo>
                  <a:lnTo>
                    <a:pt x="90" y="301"/>
                  </a:lnTo>
                  <a:lnTo>
                    <a:pt x="90" y="202"/>
                  </a:lnTo>
                  <a:lnTo>
                    <a:pt x="161" y="202"/>
                  </a:lnTo>
                  <a:lnTo>
                    <a:pt x="183" y="219"/>
                  </a:lnTo>
                  <a:lnTo>
                    <a:pt x="183" y="302"/>
                  </a:lnTo>
                  <a:lnTo>
                    <a:pt x="216" y="302"/>
                  </a:lnTo>
                  <a:lnTo>
                    <a:pt x="232" y="314"/>
                  </a:lnTo>
                  <a:lnTo>
                    <a:pt x="232" y="374"/>
                  </a:lnTo>
                  <a:lnTo>
                    <a:pt x="301" y="374"/>
                  </a:lnTo>
                  <a:lnTo>
                    <a:pt x="301" y="271"/>
                  </a:lnTo>
                  <a:lnTo>
                    <a:pt x="343" y="271"/>
                  </a:lnTo>
                  <a:lnTo>
                    <a:pt x="358" y="283"/>
                  </a:lnTo>
                  <a:lnTo>
                    <a:pt x="358" y="347"/>
                  </a:lnTo>
                  <a:lnTo>
                    <a:pt x="408" y="347"/>
                  </a:lnTo>
                  <a:lnTo>
                    <a:pt x="408" y="189"/>
                  </a:lnTo>
                  <a:lnTo>
                    <a:pt x="450" y="175"/>
                  </a:lnTo>
                  <a:lnTo>
                    <a:pt x="450" y="100"/>
                  </a:lnTo>
                  <a:lnTo>
                    <a:pt x="492" y="82"/>
                  </a:lnTo>
                  <a:lnTo>
                    <a:pt x="492" y="0"/>
                  </a:lnTo>
                  <a:lnTo>
                    <a:pt x="557" y="0"/>
                  </a:lnTo>
                  <a:lnTo>
                    <a:pt x="571" y="18"/>
                  </a:lnTo>
                  <a:lnTo>
                    <a:pt x="571" y="17"/>
                  </a:lnTo>
                  <a:lnTo>
                    <a:pt x="571" y="19"/>
                  </a:lnTo>
                  <a:lnTo>
                    <a:pt x="571" y="21"/>
                  </a:lnTo>
                  <a:lnTo>
                    <a:pt x="571" y="23"/>
                  </a:lnTo>
                  <a:lnTo>
                    <a:pt x="571" y="27"/>
                  </a:lnTo>
                  <a:lnTo>
                    <a:pt x="571" y="30"/>
                  </a:lnTo>
                  <a:lnTo>
                    <a:pt x="571" y="33"/>
                  </a:lnTo>
                  <a:lnTo>
                    <a:pt x="571" y="36"/>
                  </a:lnTo>
                  <a:lnTo>
                    <a:pt x="571" y="40"/>
                  </a:lnTo>
                  <a:lnTo>
                    <a:pt x="571" y="42"/>
                  </a:lnTo>
                  <a:lnTo>
                    <a:pt x="571" y="45"/>
                  </a:lnTo>
                  <a:lnTo>
                    <a:pt x="571" y="46"/>
                  </a:lnTo>
                  <a:lnTo>
                    <a:pt x="571" y="47"/>
                  </a:lnTo>
                  <a:lnTo>
                    <a:pt x="571" y="49"/>
                  </a:lnTo>
                  <a:lnTo>
                    <a:pt x="594" y="49"/>
                  </a:lnTo>
                  <a:lnTo>
                    <a:pt x="606" y="59"/>
                  </a:lnTo>
                  <a:lnTo>
                    <a:pt x="606" y="288"/>
                  </a:lnTo>
                  <a:lnTo>
                    <a:pt x="630" y="288"/>
                  </a:lnTo>
                  <a:lnTo>
                    <a:pt x="630" y="211"/>
                  </a:lnTo>
                  <a:lnTo>
                    <a:pt x="665" y="211"/>
                  </a:lnTo>
                  <a:lnTo>
                    <a:pt x="665" y="182"/>
                  </a:lnTo>
                  <a:lnTo>
                    <a:pt x="729" y="182"/>
                  </a:lnTo>
                  <a:lnTo>
                    <a:pt x="758" y="204"/>
                  </a:lnTo>
                  <a:lnTo>
                    <a:pt x="770" y="204"/>
                  </a:lnTo>
                  <a:lnTo>
                    <a:pt x="781" y="211"/>
                  </a:lnTo>
                  <a:lnTo>
                    <a:pt x="781" y="271"/>
                  </a:lnTo>
                  <a:lnTo>
                    <a:pt x="800" y="271"/>
                  </a:lnTo>
                  <a:lnTo>
                    <a:pt x="800" y="175"/>
                  </a:lnTo>
                  <a:lnTo>
                    <a:pt x="834" y="175"/>
                  </a:lnTo>
                  <a:lnTo>
                    <a:pt x="834" y="151"/>
                  </a:lnTo>
                  <a:lnTo>
                    <a:pt x="853" y="151"/>
                  </a:lnTo>
                  <a:lnTo>
                    <a:pt x="867" y="163"/>
                  </a:lnTo>
                  <a:lnTo>
                    <a:pt x="867" y="175"/>
                  </a:lnTo>
                  <a:lnTo>
                    <a:pt x="891" y="175"/>
                  </a:lnTo>
                  <a:lnTo>
                    <a:pt x="912" y="191"/>
                  </a:lnTo>
                  <a:lnTo>
                    <a:pt x="912" y="270"/>
                  </a:lnTo>
                  <a:lnTo>
                    <a:pt x="952" y="270"/>
                  </a:lnTo>
                  <a:lnTo>
                    <a:pt x="952" y="119"/>
                  </a:lnTo>
                  <a:lnTo>
                    <a:pt x="992" y="119"/>
                  </a:lnTo>
                  <a:lnTo>
                    <a:pt x="992" y="118"/>
                  </a:lnTo>
                  <a:lnTo>
                    <a:pt x="993" y="117"/>
                  </a:lnTo>
                  <a:lnTo>
                    <a:pt x="995" y="113"/>
                  </a:lnTo>
                  <a:lnTo>
                    <a:pt x="999" y="110"/>
                  </a:lnTo>
                  <a:lnTo>
                    <a:pt x="1002" y="108"/>
                  </a:lnTo>
                  <a:lnTo>
                    <a:pt x="1007" y="104"/>
                  </a:lnTo>
                  <a:lnTo>
                    <a:pt x="1014" y="100"/>
                  </a:lnTo>
                  <a:lnTo>
                    <a:pt x="1019" y="97"/>
                  </a:lnTo>
                  <a:lnTo>
                    <a:pt x="1023" y="96"/>
                  </a:lnTo>
                  <a:lnTo>
                    <a:pt x="1026" y="96"/>
                  </a:lnTo>
                  <a:lnTo>
                    <a:pt x="1030" y="95"/>
                  </a:lnTo>
                  <a:lnTo>
                    <a:pt x="1033" y="95"/>
                  </a:lnTo>
                  <a:lnTo>
                    <a:pt x="1037" y="93"/>
                  </a:lnTo>
                  <a:lnTo>
                    <a:pt x="1042" y="93"/>
                  </a:lnTo>
                  <a:lnTo>
                    <a:pt x="1045" y="93"/>
                  </a:lnTo>
                  <a:lnTo>
                    <a:pt x="1049" y="96"/>
                  </a:lnTo>
                  <a:lnTo>
                    <a:pt x="1054" y="96"/>
                  </a:lnTo>
                  <a:lnTo>
                    <a:pt x="1058" y="97"/>
                  </a:lnTo>
                  <a:lnTo>
                    <a:pt x="1061" y="100"/>
                  </a:lnTo>
                  <a:lnTo>
                    <a:pt x="1066" y="102"/>
                  </a:lnTo>
                  <a:lnTo>
                    <a:pt x="1070" y="105"/>
                  </a:lnTo>
                  <a:lnTo>
                    <a:pt x="1075" y="109"/>
                  </a:lnTo>
                  <a:lnTo>
                    <a:pt x="1080" y="114"/>
                  </a:lnTo>
                  <a:lnTo>
                    <a:pt x="1085" y="119"/>
                  </a:lnTo>
                  <a:lnTo>
                    <a:pt x="1113" y="119"/>
                  </a:lnTo>
                  <a:lnTo>
                    <a:pt x="1146" y="145"/>
                  </a:lnTo>
                  <a:lnTo>
                    <a:pt x="1146" y="242"/>
                  </a:lnTo>
                  <a:lnTo>
                    <a:pt x="1096" y="499"/>
                  </a:lnTo>
                  <a:lnTo>
                    <a:pt x="298" y="651"/>
                  </a:lnTo>
                  <a:lnTo>
                    <a:pt x="100" y="615"/>
                  </a:lnTo>
                  <a:lnTo>
                    <a:pt x="0" y="546"/>
                  </a:lnTo>
                  <a:lnTo>
                    <a:pt x="0" y="349"/>
                  </a:lnTo>
                  <a:lnTo>
                    <a:pt x="0" y="349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4318" y="2791"/>
              <a:ext cx="871" cy="425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230" y="12"/>
                </a:cxn>
                <a:cxn ang="0">
                  <a:pos x="658" y="0"/>
                </a:cxn>
                <a:cxn ang="0">
                  <a:pos x="871" y="51"/>
                </a:cxn>
                <a:cxn ang="0">
                  <a:pos x="871" y="425"/>
                </a:cxn>
                <a:cxn ang="0">
                  <a:pos x="121" y="358"/>
                </a:cxn>
                <a:cxn ang="0">
                  <a:pos x="23" y="122"/>
                </a:cxn>
                <a:cxn ang="0">
                  <a:pos x="0" y="77"/>
                </a:cxn>
                <a:cxn ang="0">
                  <a:pos x="0" y="77"/>
                </a:cxn>
              </a:cxnLst>
              <a:rect l="0" t="0" r="r" b="b"/>
              <a:pathLst>
                <a:path w="871" h="425">
                  <a:moveTo>
                    <a:pt x="0" y="77"/>
                  </a:moveTo>
                  <a:lnTo>
                    <a:pt x="230" y="12"/>
                  </a:lnTo>
                  <a:lnTo>
                    <a:pt x="658" y="0"/>
                  </a:lnTo>
                  <a:lnTo>
                    <a:pt x="871" y="51"/>
                  </a:lnTo>
                  <a:lnTo>
                    <a:pt x="871" y="425"/>
                  </a:lnTo>
                  <a:lnTo>
                    <a:pt x="121" y="358"/>
                  </a:lnTo>
                  <a:lnTo>
                    <a:pt x="23" y="122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69A8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963" y="2778"/>
              <a:ext cx="146" cy="197"/>
            </a:xfrm>
            <a:custGeom>
              <a:avLst/>
              <a:gdLst/>
              <a:ahLst/>
              <a:cxnLst>
                <a:cxn ang="0">
                  <a:pos x="0" y="197"/>
                </a:cxn>
                <a:cxn ang="0">
                  <a:pos x="146" y="163"/>
                </a:cxn>
                <a:cxn ang="0">
                  <a:pos x="137" y="89"/>
                </a:cxn>
                <a:cxn ang="0">
                  <a:pos x="33" y="0"/>
                </a:cxn>
                <a:cxn ang="0">
                  <a:pos x="0" y="98"/>
                </a:cxn>
                <a:cxn ang="0">
                  <a:pos x="0" y="197"/>
                </a:cxn>
                <a:cxn ang="0">
                  <a:pos x="0" y="197"/>
                </a:cxn>
              </a:cxnLst>
              <a:rect l="0" t="0" r="r" b="b"/>
              <a:pathLst>
                <a:path w="146" h="197">
                  <a:moveTo>
                    <a:pt x="0" y="197"/>
                  </a:moveTo>
                  <a:lnTo>
                    <a:pt x="146" y="163"/>
                  </a:lnTo>
                  <a:lnTo>
                    <a:pt x="137" y="89"/>
                  </a:lnTo>
                  <a:lnTo>
                    <a:pt x="33" y="0"/>
                  </a:lnTo>
                  <a:lnTo>
                    <a:pt x="0" y="98"/>
                  </a:lnTo>
                  <a:lnTo>
                    <a:pt x="0" y="197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4509" y="2693"/>
              <a:ext cx="278" cy="427"/>
            </a:xfrm>
            <a:custGeom>
              <a:avLst/>
              <a:gdLst/>
              <a:ahLst/>
              <a:cxnLst>
                <a:cxn ang="0">
                  <a:pos x="254" y="37"/>
                </a:cxn>
                <a:cxn ang="0">
                  <a:pos x="187" y="0"/>
                </a:cxn>
                <a:cxn ang="0">
                  <a:pos x="183" y="55"/>
                </a:cxn>
                <a:cxn ang="0">
                  <a:pos x="166" y="69"/>
                </a:cxn>
                <a:cxn ang="0">
                  <a:pos x="150" y="47"/>
                </a:cxn>
                <a:cxn ang="0">
                  <a:pos x="109" y="46"/>
                </a:cxn>
                <a:cxn ang="0">
                  <a:pos x="74" y="60"/>
                </a:cxn>
                <a:cxn ang="0">
                  <a:pos x="24" y="18"/>
                </a:cxn>
                <a:cxn ang="0">
                  <a:pos x="0" y="62"/>
                </a:cxn>
                <a:cxn ang="0">
                  <a:pos x="59" y="385"/>
                </a:cxn>
                <a:cxn ang="0">
                  <a:pos x="173" y="427"/>
                </a:cxn>
                <a:cxn ang="0">
                  <a:pos x="278" y="190"/>
                </a:cxn>
                <a:cxn ang="0">
                  <a:pos x="254" y="37"/>
                </a:cxn>
                <a:cxn ang="0">
                  <a:pos x="254" y="37"/>
                </a:cxn>
              </a:cxnLst>
              <a:rect l="0" t="0" r="r" b="b"/>
              <a:pathLst>
                <a:path w="278" h="427">
                  <a:moveTo>
                    <a:pt x="254" y="37"/>
                  </a:moveTo>
                  <a:lnTo>
                    <a:pt x="187" y="0"/>
                  </a:lnTo>
                  <a:lnTo>
                    <a:pt x="183" y="55"/>
                  </a:lnTo>
                  <a:lnTo>
                    <a:pt x="166" y="69"/>
                  </a:lnTo>
                  <a:lnTo>
                    <a:pt x="150" y="47"/>
                  </a:lnTo>
                  <a:lnTo>
                    <a:pt x="109" y="46"/>
                  </a:lnTo>
                  <a:lnTo>
                    <a:pt x="74" y="60"/>
                  </a:lnTo>
                  <a:lnTo>
                    <a:pt x="24" y="18"/>
                  </a:lnTo>
                  <a:lnTo>
                    <a:pt x="0" y="62"/>
                  </a:lnTo>
                  <a:lnTo>
                    <a:pt x="59" y="385"/>
                  </a:lnTo>
                  <a:lnTo>
                    <a:pt x="173" y="427"/>
                  </a:lnTo>
                  <a:lnTo>
                    <a:pt x="278" y="190"/>
                  </a:lnTo>
                  <a:lnTo>
                    <a:pt x="254" y="37"/>
                  </a:lnTo>
                  <a:lnTo>
                    <a:pt x="254" y="37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4580" y="2656"/>
              <a:ext cx="195" cy="172"/>
            </a:xfrm>
            <a:custGeom>
              <a:avLst/>
              <a:gdLst/>
              <a:ahLst/>
              <a:cxnLst>
                <a:cxn ang="0">
                  <a:pos x="26" y="142"/>
                </a:cxn>
                <a:cxn ang="0">
                  <a:pos x="0" y="97"/>
                </a:cxn>
                <a:cxn ang="0">
                  <a:pos x="20" y="85"/>
                </a:cxn>
                <a:cxn ang="0">
                  <a:pos x="64" y="0"/>
                </a:cxn>
                <a:cxn ang="0">
                  <a:pos x="183" y="75"/>
                </a:cxn>
                <a:cxn ang="0">
                  <a:pos x="195" y="106"/>
                </a:cxn>
                <a:cxn ang="0">
                  <a:pos x="183" y="139"/>
                </a:cxn>
                <a:cxn ang="0">
                  <a:pos x="24" y="172"/>
                </a:cxn>
                <a:cxn ang="0">
                  <a:pos x="26" y="142"/>
                </a:cxn>
                <a:cxn ang="0">
                  <a:pos x="26" y="142"/>
                </a:cxn>
              </a:cxnLst>
              <a:rect l="0" t="0" r="r" b="b"/>
              <a:pathLst>
                <a:path w="195" h="172">
                  <a:moveTo>
                    <a:pt x="26" y="142"/>
                  </a:moveTo>
                  <a:lnTo>
                    <a:pt x="0" y="97"/>
                  </a:lnTo>
                  <a:lnTo>
                    <a:pt x="20" y="85"/>
                  </a:lnTo>
                  <a:lnTo>
                    <a:pt x="64" y="0"/>
                  </a:lnTo>
                  <a:lnTo>
                    <a:pt x="183" y="75"/>
                  </a:lnTo>
                  <a:lnTo>
                    <a:pt x="195" y="106"/>
                  </a:lnTo>
                  <a:lnTo>
                    <a:pt x="183" y="139"/>
                  </a:lnTo>
                  <a:lnTo>
                    <a:pt x="24" y="172"/>
                  </a:lnTo>
                  <a:lnTo>
                    <a:pt x="26" y="142"/>
                  </a:lnTo>
                  <a:lnTo>
                    <a:pt x="26" y="142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4569" y="2668"/>
              <a:ext cx="336" cy="502"/>
            </a:xfrm>
            <a:custGeom>
              <a:avLst/>
              <a:gdLst/>
              <a:ahLst/>
              <a:cxnLst>
                <a:cxn ang="0">
                  <a:pos x="71" y="490"/>
                </a:cxn>
                <a:cxn ang="0">
                  <a:pos x="0" y="76"/>
                </a:cxn>
                <a:cxn ang="0">
                  <a:pos x="19" y="20"/>
                </a:cxn>
                <a:cxn ang="0">
                  <a:pos x="64" y="54"/>
                </a:cxn>
                <a:cxn ang="0">
                  <a:pos x="85" y="132"/>
                </a:cxn>
                <a:cxn ang="0">
                  <a:pos x="111" y="127"/>
                </a:cxn>
                <a:cxn ang="0">
                  <a:pos x="99" y="87"/>
                </a:cxn>
                <a:cxn ang="0">
                  <a:pos x="118" y="64"/>
                </a:cxn>
                <a:cxn ang="0">
                  <a:pos x="153" y="76"/>
                </a:cxn>
                <a:cxn ang="0">
                  <a:pos x="163" y="117"/>
                </a:cxn>
                <a:cxn ang="0">
                  <a:pos x="194" y="112"/>
                </a:cxn>
                <a:cxn ang="0">
                  <a:pos x="177" y="40"/>
                </a:cxn>
                <a:cxn ang="0">
                  <a:pos x="191" y="0"/>
                </a:cxn>
                <a:cxn ang="0">
                  <a:pos x="243" y="22"/>
                </a:cxn>
                <a:cxn ang="0">
                  <a:pos x="336" y="453"/>
                </a:cxn>
                <a:cxn ang="0">
                  <a:pos x="307" y="471"/>
                </a:cxn>
                <a:cxn ang="0">
                  <a:pos x="132" y="502"/>
                </a:cxn>
                <a:cxn ang="0">
                  <a:pos x="71" y="490"/>
                </a:cxn>
                <a:cxn ang="0">
                  <a:pos x="71" y="490"/>
                </a:cxn>
              </a:cxnLst>
              <a:rect l="0" t="0" r="r" b="b"/>
              <a:pathLst>
                <a:path w="336" h="502">
                  <a:moveTo>
                    <a:pt x="71" y="490"/>
                  </a:moveTo>
                  <a:lnTo>
                    <a:pt x="0" y="76"/>
                  </a:lnTo>
                  <a:lnTo>
                    <a:pt x="19" y="20"/>
                  </a:lnTo>
                  <a:lnTo>
                    <a:pt x="64" y="54"/>
                  </a:lnTo>
                  <a:lnTo>
                    <a:pt x="85" y="132"/>
                  </a:lnTo>
                  <a:lnTo>
                    <a:pt x="111" y="127"/>
                  </a:lnTo>
                  <a:lnTo>
                    <a:pt x="99" y="87"/>
                  </a:lnTo>
                  <a:lnTo>
                    <a:pt x="118" y="64"/>
                  </a:lnTo>
                  <a:lnTo>
                    <a:pt x="153" y="76"/>
                  </a:lnTo>
                  <a:lnTo>
                    <a:pt x="163" y="117"/>
                  </a:lnTo>
                  <a:lnTo>
                    <a:pt x="194" y="112"/>
                  </a:lnTo>
                  <a:lnTo>
                    <a:pt x="177" y="40"/>
                  </a:lnTo>
                  <a:lnTo>
                    <a:pt x="191" y="0"/>
                  </a:lnTo>
                  <a:lnTo>
                    <a:pt x="243" y="22"/>
                  </a:lnTo>
                  <a:lnTo>
                    <a:pt x="336" y="453"/>
                  </a:lnTo>
                  <a:lnTo>
                    <a:pt x="307" y="471"/>
                  </a:lnTo>
                  <a:lnTo>
                    <a:pt x="132" y="502"/>
                  </a:lnTo>
                  <a:lnTo>
                    <a:pt x="71" y="490"/>
                  </a:lnTo>
                  <a:lnTo>
                    <a:pt x="71" y="490"/>
                  </a:lnTo>
                  <a:close/>
                </a:path>
              </a:pathLst>
            </a:custGeom>
            <a:solidFill>
              <a:srgbClr val="EDE8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4604" y="2682"/>
              <a:ext cx="298" cy="446"/>
            </a:xfrm>
            <a:custGeom>
              <a:avLst/>
              <a:gdLst/>
              <a:ahLst/>
              <a:cxnLst>
                <a:cxn ang="0">
                  <a:pos x="298" y="417"/>
                </a:cxn>
                <a:cxn ang="0">
                  <a:pos x="201" y="13"/>
                </a:cxn>
                <a:cxn ang="0">
                  <a:pos x="166" y="0"/>
                </a:cxn>
                <a:cxn ang="0">
                  <a:pos x="159" y="25"/>
                </a:cxn>
                <a:cxn ang="0">
                  <a:pos x="171" y="103"/>
                </a:cxn>
                <a:cxn ang="0">
                  <a:pos x="124" y="113"/>
                </a:cxn>
                <a:cxn ang="0">
                  <a:pos x="105" y="67"/>
                </a:cxn>
                <a:cxn ang="0">
                  <a:pos x="85" y="59"/>
                </a:cxn>
                <a:cxn ang="0">
                  <a:pos x="100" y="123"/>
                </a:cxn>
                <a:cxn ang="0">
                  <a:pos x="86" y="131"/>
                </a:cxn>
                <a:cxn ang="0">
                  <a:pos x="104" y="154"/>
                </a:cxn>
                <a:cxn ang="0">
                  <a:pos x="0" y="176"/>
                </a:cxn>
                <a:cxn ang="0">
                  <a:pos x="0" y="183"/>
                </a:cxn>
                <a:cxn ang="0">
                  <a:pos x="100" y="164"/>
                </a:cxn>
                <a:cxn ang="0">
                  <a:pos x="161" y="290"/>
                </a:cxn>
                <a:cxn ang="0">
                  <a:pos x="15" y="322"/>
                </a:cxn>
                <a:cxn ang="0">
                  <a:pos x="21" y="329"/>
                </a:cxn>
                <a:cxn ang="0">
                  <a:pos x="159" y="300"/>
                </a:cxn>
                <a:cxn ang="0">
                  <a:pos x="237" y="446"/>
                </a:cxn>
                <a:cxn ang="0">
                  <a:pos x="298" y="417"/>
                </a:cxn>
                <a:cxn ang="0">
                  <a:pos x="298" y="417"/>
                </a:cxn>
              </a:cxnLst>
              <a:rect l="0" t="0" r="r" b="b"/>
              <a:pathLst>
                <a:path w="298" h="446">
                  <a:moveTo>
                    <a:pt x="298" y="417"/>
                  </a:moveTo>
                  <a:lnTo>
                    <a:pt x="201" y="13"/>
                  </a:lnTo>
                  <a:lnTo>
                    <a:pt x="166" y="0"/>
                  </a:lnTo>
                  <a:lnTo>
                    <a:pt x="159" y="25"/>
                  </a:lnTo>
                  <a:lnTo>
                    <a:pt x="171" y="103"/>
                  </a:lnTo>
                  <a:lnTo>
                    <a:pt x="124" y="113"/>
                  </a:lnTo>
                  <a:lnTo>
                    <a:pt x="105" y="67"/>
                  </a:lnTo>
                  <a:lnTo>
                    <a:pt x="85" y="59"/>
                  </a:lnTo>
                  <a:lnTo>
                    <a:pt x="100" y="123"/>
                  </a:lnTo>
                  <a:lnTo>
                    <a:pt x="86" y="131"/>
                  </a:lnTo>
                  <a:lnTo>
                    <a:pt x="104" y="154"/>
                  </a:lnTo>
                  <a:lnTo>
                    <a:pt x="0" y="176"/>
                  </a:lnTo>
                  <a:lnTo>
                    <a:pt x="0" y="183"/>
                  </a:lnTo>
                  <a:lnTo>
                    <a:pt x="100" y="164"/>
                  </a:lnTo>
                  <a:lnTo>
                    <a:pt x="161" y="290"/>
                  </a:lnTo>
                  <a:lnTo>
                    <a:pt x="15" y="322"/>
                  </a:lnTo>
                  <a:lnTo>
                    <a:pt x="21" y="329"/>
                  </a:lnTo>
                  <a:lnTo>
                    <a:pt x="159" y="300"/>
                  </a:lnTo>
                  <a:lnTo>
                    <a:pt x="237" y="446"/>
                  </a:lnTo>
                  <a:lnTo>
                    <a:pt x="298" y="417"/>
                  </a:lnTo>
                  <a:lnTo>
                    <a:pt x="298" y="417"/>
                  </a:lnTo>
                  <a:close/>
                </a:path>
              </a:pathLst>
            </a:custGeom>
            <a:solidFill>
              <a:srgbClr val="FFF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auto">
            <a:xfrm>
              <a:off x="4659" y="3021"/>
              <a:ext cx="234" cy="137"/>
            </a:xfrm>
            <a:custGeom>
              <a:avLst/>
              <a:gdLst/>
              <a:ahLst/>
              <a:cxnLst>
                <a:cxn ang="0">
                  <a:pos x="16" y="94"/>
                </a:cxn>
                <a:cxn ang="0">
                  <a:pos x="0" y="38"/>
                </a:cxn>
                <a:cxn ang="0">
                  <a:pos x="208" y="0"/>
                </a:cxn>
                <a:cxn ang="0">
                  <a:pos x="234" y="96"/>
                </a:cxn>
                <a:cxn ang="0">
                  <a:pos x="135" y="137"/>
                </a:cxn>
                <a:cxn ang="0">
                  <a:pos x="16" y="94"/>
                </a:cxn>
                <a:cxn ang="0">
                  <a:pos x="16" y="94"/>
                </a:cxn>
              </a:cxnLst>
              <a:rect l="0" t="0" r="r" b="b"/>
              <a:pathLst>
                <a:path w="234" h="137">
                  <a:moveTo>
                    <a:pt x="16" y="94"/>
                  </a:moveTo>
                  <a:lnTo>
                    <a:pt x="0" y="38"/>
                  </a:lnTo>
                  <a:lnTo>
                    <a:pt x="208" y="0"/>
                  </a:lnTo>
                  <a:lnTo>
                    <a:pt x="234" y="96"/>
                  </a:lnTo>
                  <a:lnTo>
                    <a:pt x="135" y="137"/>
                  </a:lnTo>
                  <a:lnTo>
                    <a:pt x="16" y="94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4614" y="2941"/>
              <a:ext cx="253" cy="6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253" y="0"/>
                </a:cxn>
                <a:cxn ang="0">
                  <a:pos x="253" y="8"/>
                </a:cxn>
                <a:cxn ang="0">
                  <a:pos x="0" y="63"/>
                </a:cxn>
                <a:cxn ang="0">
                  <a:pos x="0" y="52"/>
                </a:cxn>
                <a:cxn ang="0">
                  <a:pos x="0" y="52"/>
                </a:cxn>
              </a:cxnLst>
              <a:rect l="0" t="0" r="r" b="b"/>
              <a:pathLst>
                <a:path w="253" h="63">
                  <a:moveTo>
                    <a:pt x="0" y="52"/>
                  </a:moveTo>
                  <a:lnTo>
                    <a:pt x="253" y="0"/>
                  </a:lnTo>
                  <a:lnTo>
                    <a:pt x="253" y="8"/>
                  </a:lnTo>
                  <a:lnTo>
                    <a:pt x="0" y="63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auto">
            <a:xfrm>
              <a:off x="4709" y="3052"/>
              <a:ext cx="47" cy="62"/>
            </a:xfrm>
            <a:custGeom>
              <a:avLst/>
              <a:gdLst/>
              <a:ahLst/>
              <a:cxnLst>
                <a:cxn ang="0">
                  <a:pos x="19" y="62"/>
                </a:cxn>
                <a:cxn ang="0">
                  <a:pos x="0" y="7"/>
                </a:cxn>
                <a:cxn ang="0">
                  <a:pos x="33" y="0"/>
                </a:cxn>
                <a:cxn ang="0">
                  <a:pos x="47" y="54"/>
                </a:cxn>
                <a:cxn ang="0">
                  <a:pos x="19" y="62"/>
                </a:cxn>
                <a:cxn ang="0">
                  <a:pos x="19" y="62"/>
                </a:cxn>
              </a:cxnLst>
              <a:rect l="0" t="0" r="r" b="b"/>
              <a:pathLst>
                <a:path w="47" h="62">
                  <a:moveTo>
                    <a:pt x="19" y="62"/>
                  </a:moveTo>
                  <a:lnTo>
                    <a:pt x="0" y="7"/>
                  </a:lnTo>
                  <a:lnTo>
                    <a:pt x="33" y="0"/>
                  </a:lnTo>
                  <a:lnTo>
                    <a:pt x="47" y="54"/>
                  </a:lnTo>
                  <a:lnTo>
                    <a:pt x="19" y="62"/>
                  </a:lnTo>
                  <a:lnTo>
                    <a:pt x="19" y="62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4756" y="3046"/>
              <a:ext cx="49" cy="59"/>
            </a:xfrm>
            <a:custGeom>
              <a:avLst/>
              <a:gdLst/>
              <a:ahLst/>
              <a:cxnLst>
                <a:cxn ang="0">
                  <a:pos x="19" y="59"/>
                </a:cxn>
                <a:cxn ang="0">
                  <a:pos x="0" y="4"/>
                </a:cxn>
                <a:cxn ang="0">
                  <a:pos x="33" y="0"/>
                </a:cxn>
                <a:cxn ang="0">
                  <a:pos x="49" y="52"/>
                </a:cxn>
                <a:cxn ang="0">
                  <a:pos x="19" y="59"/>
                </a:cxn>
                <a:cxn ang="0">
                  <a:pos x="19" y="59"/>
                </a:cxn>
              </a:cxnLst>
              <a:rect l="0" t="0" r="r" b="b"/>
              <a:pathLst>
                <a:path w="49" h="59">
                  <a:moveTo>
                    <a:pt x="19" y="59"/>
                  </a:moveTo>
                  <a:lnTo>
                    <a:pt x="0" y="4"/>
                  </a:lnTo>
                  <a:lnTo>
                    <a:pt x="33" y="0"/>
                  </a:lnTo>
                  <a:lnTo>
                    <a:pt x="49" y="52"/>
                  </a:lnTo>
                  <a:lnTo>
                    <a:pt x="19" y="59"/>
                  </a:lnTo>
                  <a:lnTo>
                    <a:pt x="19" y="59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4805" y="3037"/>
              <a:ext cx="48" cy="59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0" y="6"/>
                </a:cxn>
                <a:cxn ang="0">
                  <a:pos x="34" y="0"/>
                </a:cxn>
                <a:cxn ang="0">
                  <a:pos x="48" y="52"/>
                </a:cxn>
                <a:cxn ang="0">
                  <a:pos x="17" y="59"/>
                </a:cxn>
                <a:cxn ang="0">
                  <a:pos x="17" y="59"/>
                </a:cxn>
              </a:cxnLst>
              <a:rect l="0" t="0" r="r" b="b"/>
              <a:pathLst>
                <a:path w="48" h="59">
                  <a:moveTo>
                    <a:pt x="17" y="59"/>
                  </a:moveTo>
                  <a:lnTo>
                    <a:pt x="0" y="6"/>
                  </a:lnTo>
                  <a:lnTo>
                    <a:pt x="34" y="0"/>
                  </a:lnTo>
                  <a:lnTo>
                    <a:pt x="48" y="52"/>
                  </a:lnTo>
                  <a:lnTo>
                    <a:pt x="17" y="59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auto">
            <a:xfrm>
              <a:off x="4088" y="2794"/>
              <a:ext cx="711" cy="546"/>
            </a:xfrm>
            <a:custGeom>
              <a:avLst/>
              <a:gdLst/>
              <a:ahLst/>
              <a:cxnLst>
                <a:cxn ang="0">
                  <a:pos x="422" y="1"/>
                </a:cxn>
                <a:cxn ang="0">
                  <a:pos x="403" y="0"/>
                </a:cxn>
                <a:cxn ang="0">
                  <a:pos x="381" y="1"/>
                </a:cxn>
                <a:cxn ang="0">
                  <a:pos x="351" y="1"/>
                </a:cxn>
                <a:cxn ang="0">
                  <a:pos x="319" y="5"/>
                </a:cxn>
                <a:cxn ang="0">
                  <a:pos x="282" y="11"/>
                </a:cxn>
                <a:cxn ang="0">
                  <a:pos x="241" y="19"/>
                </a:cxn>
                <a:cxn ang="0">
                  <a:pos x="201" y="32"/>
                </a:cxn>
                <a:cxn ang="0">
                  <a:pos x="161" y="48"/>
                </a:cxn>
                <a:cxn ang="0">
                  <a:pos x="123" y="70"/>
                </a:cxn>
                <a:cxn ang="0">
                  <a:pos x="87" y="97"/>
                </a:cxn>
                <a:cxn ang="0">
                  <a:pos x="54" y="130"/>
                </a:cxn>
                <a:cxn ang="0">
                  <a:pos x="26" y="167"/>
                </a:cxn>
                <a:cxn ang="0">
                  <a:pos x="9" y="207"/>
                </a:cxn>
                <a:cxn ang="0">
                  <a:pos x="2" y="245"/>
                </a:cxn>
                <a:cxn ang="0">
                  <a:pos x="2" y="284"/>
                </a:cxn>
                <a:cxn ang="0">
                  <a:pos x="7" y="320"/>
                </a:cxn>
                <a:cxn ang="0">
                  <a:pos x="19" y="354"/>
                </a:cxn>
                <a:cxn ang="0">
                  <a:pos x="33" y="386"/>
                </a:cxn>
                <a:cxn ang="0">
                  <a:pos x="49" y="416"/>
                </a:cxn>
                <a:cxn ang="0">
                  <a:pos x="66" y="440"/>
                </a:cxn>
                <a:cxn ang="0">
                  <a:pos x="83" y="462"/>
                </a:cxn>
                <a:cxn ang="0">
                  <a:pos x="95" y="477"/>
                </a:cxn>
                <a:cxn ang="0">
                  <a:pos x="107" y="490"/>
                </a:cxn>
                <a:cxn ang="0">
                  <a:pos x="710" y="346"/>
                </a:cxn>
                <a:cxn ang="0">
                  <a:pos x="692" y="340"/>
                </a:cxn>
                <a:cxn ang="0">
                  <a:pos x="666" y="332"/>
                </a:cxn>
                <a:cxn ang="0">
                  <a:pos x="642" y="326"/>
                </a:cxn>
                <a:cxn ang="0">
                  <a:pos x="616" y="317"/>
                </a:cxn>
                <a:cxn ang="0">
                  <a:pos x="587" y="307"/>
                </a:cxn>
                <a:cxn ang="0">
                  <a:pos x="556" y="295"/>
                </a:cxn>
                <a:cxn ang="0">
                  <a:pos x="523" y="284"/>
                </a:cxn>
                <a:cxn ang="0">
                  <a:pos x="490" y="271"/>
                </a:cxn>
                <a:cxn ang="0">
                  <a:pos x="457" y="257"/>
                </a:cxn>
                <a:cxn ang="0">
                  <a:pos x="426" y="243"/>
                </a:cxn>
                <a:cxn ang="0">
                  <a:pos x="398" y="229"/>
                </a:cxn>
                <a:cxn ang="0">
                  <a:pos x="370" y="212"/>
                </a:cxn>
                <a:cxn ang="0">
                  <a:pos x="350" y="197"/>
                </a:cxn>
                <a:cxn ang="0">
                  <a:pos x="331" y="181"/>
                </a:cxn>
                <a:cxn ang="0">
                  <a:pos x="317" y="166"/>
                </a:cxn>
                <a:cxn ang="0">
                  <a:pos x="306" y="151"/>
                </a:cxn>
                <a:cxn ang="0">
                  <a:pos x="300" y="137"/>
                </a:cxn>
                <a:cxn ang="0">
                  <a:pos x="294" y="123"/>
                </a:cxn>
                <a:cxn ang="0">
                  <a:pos x="294" y="100"/>
                </a:cxn>
                <a:cxn ang="0">
                  <a:pos x="303" y="78"/>
                </a:cxn>
                <a:cxn ang="0">
                  <a:pos x="322" y="64"/>
                </a:cxn>
                <a:cxn ang="0">
                  <a:pos x="345" y="53"/>
                </a:cxn>
                <a:cxn ang="0">
                  <a:pos x="369" y="46"/>
                </a:cxn>
                <a:cxn ang="0">
                  <a:pos x="391" y="41"/>
                </a:cxn>
                <a:cxn ang="0">
                  <a:pos x="410" y="38"/>
                </a:cxn>
                <a:cxn ang="0">
                  <a:pos x="435" y="37"/>
                </a:cxn>
              </a:cxnLst>
              <a:rect l="0" t="0" r="r" b="b"/>
              <a:pathLst>
                <a:path w="711" h="546">
                  <a:moveTo>
                    <a:pt x="436" y="37"/>
                  </a:moveTo>
                  <a:lnTo>
                    <a:pt x="431" y="1"/>
                  </a:lnTo>
                  <a:lnTo>
                    <a:pt x="429" y="1"/>
                  </a:lnTo>
                  <a:lnTo>
                    <a:pt x="428" y="1"/>
                  </a:lnTo>
                  <a:lnTo>
                    <a:pt x="422" y="1"/>
                  </a:lnTo>
                  <a:lnTo>
                    <a:pt x="419" y="1"/>
                  </a:lnTo>
                  <a:lnTo>
                    <a:pt x="415" y="0"/>
                  </a:lnTo>
                  <a:lnTo>
                    <a:pt x="412" y="0"/>
                  </a:lnTo>
                  <a:lnTo>
                    <a:pt x="407" y="0"/>
                  </a:lnTo>
                  <a:lnTo>
                    <a:pt x="403" y="0"/>
                  </a:lnTo>
                  <a:lnTo>
                    <a:pt x="400" y="0"/>
                  </a:lnTo>
                  <a:lnTo>
                    <a:pt x="396" y="0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1" y="1"/>
                  </a:lnTo>
                  <a:lnTo>
                    <a:pt x="376" y="1"/>
                  </a:lnTo>
                  <a:lnTo>
                    <a:pt x="369" y="1"/>
                  </a:lnTo>
                  <a:lnTo>
                    <a:pt x="364" y="1"/>
                  </a:lnTo>
                  <a:lnTo>
                    <a:pt x="358" y="1"/>
                  </a:lnTo>
                  <a:lnTo>
                    <a:pt x="351" y="1"/>
                  </a:lnTo>
                  <a:lnTo>
                    <a:pt x="345" y="2"/>
                  </a:lnTo>
                  <a:lnTo>
                    <a:pt x="339" y="4"/>
                  </a:lnTo>
                  <a:lnTo>
                    <a:pt x="331" y="4"/>
                  </a:lnTo>
                  <a:lnTo>
                    <a:pt x="325" y="4"/>
                  </a:lnTo>
                  <a:lnTo>
                    <a:pt x="319" y="5"/>
                  </a:lnTo>
                  <a:lnTo>
                    <a:pt x="312" y="6"/>
                  </a:lnTo>
                  <a:lnTo>
                    <a:pt x="303" y="6"/>
                  </a:lnTo>
                  <a:lnTo>
                    <a:pt x="296" y="7"/>
                  </a:lnTo>
                  <a:lnTo>
                    <a:pt x="289" y="10"/>
                  </a:lnTo>
                  <a:lnTo>
                    <a:pt x="282" y="11"/>
                  </a:lnTo>
                  <a:lnTo>
                    <a:pt x="274" y="13"/>
                  </a:lnTo>
                  <a:lnTo>
                    <a:pt x="265" y="14"/>
                  </a:lnTo>
                  <a:lnTo>
                    <a:pt x="258" y="15"/>
                  </a:lnTo>
                  <a:lnTo>
                    <a:pt x="249" y="18"/>
                  </a:lnTo>
                  <a:lnTo>
                    <a:pt x="241" y="19"/>
                  </a:lnTo>
                  <a:lnTo>
                    <a:pt x="234" y="21"/>
                  </a:lnTo>
                  <a:lnTo>
                    <a:pt x="225" y="24"/>
                  </a:lnTo>
                  <a:lnTo>
                    <a:pt x="218" y="27"/>
                  </a:lnTo>
                  <a:lnTo>
                    <a:pt x="210" y="29"/>
                  </a:lnTo>
                  <a:lnTo>
                    <a:pt x="201" y="32"/>
                  </a:lnTo>
                  <a:lnTo>
                    <a:pt x="192" y="34"/>
                  </a:lnTo>
                  <a:lnTo>
                    <a:pt x="185" y="38"/>
                  </a:lnTo>
                  <a:lnTo>
                    <a:pt x="177" y="41"/>
                  </a:lnTo>
                  <a:lnTo>
                    <a:pt x="170" y="45"/>
                  </a:lnTo>
                  <a:lnTo>
                    <a:pt x="161" y="48"/>
                  </a:lnTo>
                  <a:lnTo>
                    <a:pt x="154" y="52"/>
                  </a:lnTo>
                  <a:lnTo>
                    <a:pt x="145" y="56"/>
                  </a:lnTo>
                  <a:lnTo>
                    <a:pt x="137" y="61"/>
                  </a:lnTo>
                  <a:lnTo>
                    <a:pt x="130" y="65"/>
                  </a:lnTo>
                  <a:lnTo>
                    <a:pt x="123" y="70"/>
                  </a:lnTo>
                  <a:lnTo>
                    <a:pt x="114" y="74"/>
                  </a:lnTo>
                  <a:lnTo>
                    <a:pt x="107" y="80"/>
                  </a:lnTo>
                  <a:lnTo>
                    <a:pt x="100" y="85"/>
                  </a:lnTo>
                  <a:lnTo>
                    <a:pt x="94" y="91"/>
                  </a:lnTo>
                  <a:lnTo>
                    <a:pt x="87" y="97"/>
                  </a:lnTo>
                  <a:lnTo>
                    <a:pt x="80" y="102"/>
                  </a:lnTo>
                  <a:lnTo>
                    <a:pt x="71" y="108"/>
                  </a:lnTo>
                  <a:lnTo>
                    <a:pt x="66" y="116"/>
                  </a:lnTo>
                  <a:lnTo>
                    <a:pt x="59" y="123"/>
                  </a:lnTo>
                  <a:lnTo>
                    <a:pt x="54" y="130"/>
                  </a:lnTo>
                  <a:lnTo>
                    <a:pt x="47" y="137"/>
                  </a:lnTo>
                  <a:lnTo>
                    <a:pt x="42" y="146"/>
                  </a:lnTo>
                  <a:lnTo>
                    <a:pt x="36" y="153"/>
                  </a:lnTo>
                  <a:lnTo>
                    <a:pt x="31" y="160"/>
                  </a:lnTo>
                  <a:lnTo>
                    <a:pt x="26" y="167"/>
                  </a:lnTo>
                  <a:lnTo>
                    <a:pt x="23" y="176"/>
                  </a:lnTo>
                  <a:lnTo>
                    <a:pt x="17" y="184"/>
                  </a:lnTo>
                  <a:lnTo>
                    <a:pt x="14" y="192"/>
                  </a:lnTo>
                  <a:lnTo>
                    <a:pt x="10" y="199"/>
                  </a:lnTo>
                  <a:lnTo>
                    <a:pt x="9" y="207"/>
                  </a:lnTo>
                  <a:lnTo>
                    <a:pt x="7" y="215"/>
                  </a:lnTo>
                  <a:lnTo>
                    <a:pt x="4" y="222"/>
                  </a:lnTo>
                  <a:lnTo>
                    <a:pt x="4" y="230"/>
                  </a:lnTo>
                  <a:lnTo>
                    <a:pt x="2" y="238"/>
                  </a:lnTo>
                  <a:lnTo>
                    <a:pt x="2" y="245"/>
                  </a:lnTo>
                  <a:lnTo>
                    <a:pt x="0" y="253"/>
                  </a:lnTo>
                  <a:lnTo>
                    <a:pt x="0" y="261"/>
                  </a:lnTo>
                  <a:lnTo>
                    <a:pt x="2" y="268"/>
                  </a:lnTo>
                  <a:lnTo>
                    <a:pt x="2" y="276"/>
                  </a:lnTo>
                  <a:lnTo>
                    <a:pt x="2" y="284"/>
                  </a:lnTo>
                  <a:lnTo>
                    <a:pt x="2" y="291"/>
                  </a:lnTo>
                  <a:lnTo>
                    <a:pt x="4" y="299"/>
                  </a:lnTo>
                  <a:lnTo>
                    <a:pt x="4" y="305"/>
                  </a:lnTo>
                  <a:lnTo>
                    <a:pt x="5" y="312"/>
                  </a:lnTo>
                  <a:lnTo>
                    <a:pt x="7" y="320"/>
                  </a:lnTo>
                  <a:lnTo>
                    <a:pt x="9" y="327"/>
                  </a:lnTo>
                  <a:lnTo>
                    <a:pt x="10" y="334"/>
                  </a:lnTo>
                  <a:lnTo>
                    <a:pt x="14" y="340"/>
                  </a:lnTo>
                  <a:lnTo>
                    <a:pt x="16" y="348"/>
                  </a:lnTo>
                  <a:lnTo>
                    <a:pt x="19" y="354"/>
                  </a:lnTo>
                  <a:lnTo>
                    <a:pt x="21" y="362"/>
                  </a:lnTo>
                  <a:lnTo>
                    <a:pt x="24" y="368"/>
                  </a:lnTo>
                  <a:lnTo>
                    <a:pt x="26" y="375"/>
                  </a:lnTo>
                  <a:lnTo>
                    <a:pt x="30" y="381"/>
                  </a:lnTo>
                  <a:lnTo>
                    <a:pt x="33" y="386"/>
                  </a:lnTo>
                  <a:lnTo>
                    <a:pt x="36" y="392"/>
                  </a:lnTo>
                  <a:lnTo>
                    <a:pt x="38" y="399"/>
                  </a:lnTo>
                  <a:lnTo>
                    <a:pt x="42" y="404"/>
                  </a:lnTo>
                  <a:lnTo>
                    <a:pt x="45" y="409"/>
                  </a:lnTo>
                  <a:lnTo>
                    <a:pt x="49" y="416"/>
                  </a:lnTo>
                  <a:lnTo>
                    <a:pt x="52" y="421"/>
                  </a:lnTo>
                  <a:lnTo>
                    <a:pt x="55" y="426"/>
                  </a:lnTo>
                  <a:lnTo>
                    <a:pt x="59" y="431"/>
                  </a:lnTo>
                  <a:lnTo>
                    <a:pt x="62" y="436"/>
                  </a:lnTo>
                  <a:lnTo>
                    <a:pt x="66" y="440"/>
                  </a:lnTo>
                  <a:lnTo>
                    <a:pt x="69" y="445"/>
                  </a:lnTo>
                  <a:lnTo>
                    <a:pt x="73" y="449"/>
                  </a:lnTo>
                  <a:lnTo>
                    <a:pt x="76" y="454"/>
                  </a:lnTo>
                  <a:lnTo>
                    <a:pt x="80" y="458"/>
                  </a:lnTo>
                  <a:lnTo>
                    <a:pt x="83" y="462"/>
                  </a:lnTo>
                  <a:lnTo>
                    <a:pt x="85" y="464"/>
                  </a:lnTo>
                  <a:lnTo>
                    <a:pt x="87" y="468"/>
                  </a:lnTo>
                  <a:lnTo>
                    <a:pt x="90" y="472"/>
                  </a:lnTo>
                  <a:lnTo>
                    <a:pt x="92" y="474"/>
                  </a:lnTo>
                  <a:lnTo>
                    <a:pt x="95" y="477"/>
                  </a:lnTo>
                  <a:lnTo>
                    <a:pt x="97" y="479"/>
                  </a:lnTo>
                  <a:lnTo>
                    <a:pt x="99" y="482"/>
                  </a:lnTo>
                  <a:lnTo>
                    <a:pt x="102" y="485"/>
                  </a:lnTo>
                  <a:lnTo>
                    <a:pt x="104" y="487"/>
                  </a:lnTo>
                  <a:lnTo>
                    <a:pt x="107" y="490"/>
                  </a:lnTo>
                  <a:lnTo>
                    <a:pt x="109" y="492"/>
                  </a:lnTo>
                  <a:lnTo>
                    <a:pt x="111" y="492"/>
                  </a:lnTo>
                  <a:lnTo>
                    <a:pt x="668" y="546"/>
                  </a:lnTo>
                  <a:lnTo>
                    <a:pt x="711" y="346"/>
                  </a:lnTo>
                  <a:lnTo>
                    <a:pt x="710" y="346"/>
                  </a:lnTo>
                  <a:lnTo>
                    <a:pt x="710" y="345"/>
                  </a:lnTo>
                  <a:lnTo>
                    <a:pt x="706" y="345"/>
                  </a:lnTo>
                  <a:lnTo>
                    <a:pt x="703" y="344"/>
                  </a:lnTo>
                  <a:lnTo>
                    <a:pt x="698" y="343"/>
                  </a:lnTo>
                  <a:lnTo>
                    <a:pt x="692" y="340"/>
                  </a:lnTo>
                  <a:lnTo>
                    <a:pt x="685" y="339"/>
                  </a:lnTo>
                  <a:lnTo>
                    <a:pt x="679" y="337"/>
                  </a:lnTo>
                  <a:lnTo>
                    <a:pt x="675" y="336"/>
                  </a:lnTo>
                  <a:lnTo>
                    <a:pt x="670" y="334"/>
                  </a:lnTo>
                  <a:lnTo>
                    <a:pt x="666" y="332"/>
                  </a:lnTo>
                  <a:lnTo>
                    <a:pt x="661" y="331"/>
                  </a:lnTo>
                  <a:lnTo>
                    <a:pt x="658" y="330"/>
                  </a:lnTo>
                  <a:lnTo>
                    <a:pt x="653" y="329"/>
                  </a:lnTo>
                  <a:lnTo>
                    <a:pt x="647" y="327"/>
                  </a:lnTo>
                  <a:lnTo>
                    <a:pt x="642" y="326"/>
                  </a:lnTo>
                  <a:lnTo>
                    <a:pt x="637" y="323"/>
                  </a:lnTo>
                  <a:lnTo>
                    <a:pt x="632" y="322"/>
                  </a:lnTo>
                  <a:lnTo>
                    <a:pt x="627" y="320"/>
                  </a:lnTo>
                  <a:lnTo>
                    <a:pt x="621" y="318"/>
                  </a:lnTo>
                  <a:lnTo>
                    <a:pt x="616" y="317"/>
                  </a:lnTo>
                  <a:lnTo>
                    <a:pt x="611" y="314"/>
                  </a:lnTo>
                  <a:lnTo>
                    <a:pt x="606" y="313"/>
                  </a:lnTo>
                  <a:lnTo>
                    <a:pt x="599" y="312"/>
                  </a:lnTo>
                  <a:lnTo>
                    <a:pt x="592" y="309"/>
                  </a:lnTo>
                  <a:lnTo>
                    <a:pt x="587" y="307"/>
                  </a:lnTo>
                  <a:lnTo>
                    <a:pt x="580" y="304"/>
                  </a:lnTo>
                  <a:lnTo>
                    <a:pt x="575" y="303"/>
                  </a:lnTo>
                  <a:lnTo>
                    <a:pt x="568" y="300"/>
                  </a:lnTo>
                  <a:lnTo>
                    <a:pt x="561" y="298"/>
                  </a:lnTo>
                  <a:lnTo>
                    <a:pt x="556" y="295"/>
                  </a:lnTo>
                  <a:lnTo>
                    <a:pt x="549" y="294"/>
                  </a:lnTo>
                  <a:lnTo>
                    <a:pt x="542" y="291"/>
                  </a:lnTo>
                  <a:lnTo>
                    <a:pt x="535" y="289"/>
                  </a:lnTo>
                  <a:lnTo>
                    <a:pt x="530" y="286"/>
                  </a:lnTo>
                  <a:lnTo>
                    <a:pt x="523" y="284"/>
                  </a:lnTo>
                  <a:lnTo>
                    <a:pt x="516" y="281"/>
                  </a:lnTo>
                  <a:lnTo>
                    <a:pt x="509" y="279"/>
                  </a:lnTo>
                  <a:lnTo>
                    <a:pt x="504" y="276"/>
                  </a:lnTo>
                  <a:lnTo>
                    <a:pt x="497" y="274"/>
                  </a:lnTo>
                  <a:lnTo>
                    <a:pt x="490" y="271"/>
                  </a:lnTo>
                  <a:lnTo>
                    <a:pt x="483" y="268"/>
                  </a:lnTo>
                  <a:lnTo>
                    <a:pt x="476" y="266"/>
                  </a:lnTo>
                  <a:lnTo>
                    <a:pt x="471" y="263"/>
                  </a:lnTo>
                  <a:lnTo>
                    <a:pt x="464" y="259"/>
                  </a:lnTo>
                  <a:lnTo>
                    <a:pt x="457" y="257"/>
                  </a:lnTo>
                  <a:lnTo>
                    <a:pt x="452" y="254"/>
                  </a:lnTo>
                  <a:lnTo>
                    <a:pt x="445" y="252"/>
                  </a:lnTo>
                  <a:lnTo>
                    <a:pt x="438" y="249"/>
                  </a:lnTo>
                  <a:lnTo>
                    <a:pt x="433" y="245"/>
                  </a:lnTo>
                  <a:lnTo>
                    <a:pt x="426" y="243"/>
                  </a:lnTo>
                  <a:lnTo>
                    <a:pt x="421" y="240"/>
                  </a:lnTo>
                  <a:lnTo>
                    <a:pt x="414" y="238"/>
                  </a:lnTo>
                  <a:lnTo>
                    <a:pt x="409" y="234"/>
                  </a:lnTo>
                  <a:lnTo>
                    <a:pt x="403" y="231"/>
                  </a:lnTo>
                  <a:lnTo>
                    <a:pt x="398" y="229"/>
                  </a:lnTo>
                  <a:lnTo>
                    <a:pt x="391" y="225"/>
                  </a:lnTo>
                  <a:lnTo>
                    <a:pt x="386" y="222"/>
                  </a:lnTo>
                  <a:lnTo>
                    <a:pt x="381" y="218"/>
                  </a:lnTo>
                  <a:lnTo>
                    <a:pt x="376" y="216"/>
                  </a:lnTo>
                  <a:lnTo>
                    <a:pt x="370" y="212"/>
                  </a:lnTo>
                  <a:lnTo>
                    <a:pt x="367" y="210"/>
                  </a:lnTo>
                  <a:lnTo>
                    <a:pt x="362" y="207"/>
                  </a:lnTo>
                  <a:lnTo>
                    <a:pt x="358" y="203"/>
                  </a:lnTo>
                  <a:lnTo>
                    <a:pt x="353" y="201"/>
                  </a:lnTo>
                  <a:lnTo>
                    <a:pt x="350" y="197"/>
                  </a:lnTo>
                  <a:lnTo>
                    <a:pt x="345" y="194"/>
                  </a:lnTo>
                  <a:lnTo>
                    <a:pt x="341" y="190"/>
                  </a:lnTo>
                  <a:lnTo>
                    <a:pt x="338" y="188"/>
                  </a:lnTo>
                  <a:lnTo>
                    <a:pt x="334" y="185"/>
                  </a:lnTo>
                  <a:lnTo>
                    <a:pt x="331" y="181"/>
                  </a:lnTo>
                  <a:lnTo>
                    <a:pt x="329" y="179"/>
                  </a:lnTo>
                  <a:lnTo>
                    <a:pt x="325" y="175"/>
                  </a:lnTo>
                  <a:lnTo>
                    <a:pt x="322" y="172"/>
                  </a:lnTo>
                  <a:lnTo>
                    <a:pt x="319" y="170"/>
                  </a:lnTo>
                  <a:lnTo>
                    <a:pt x="317" y="166"/>
                  </a:lnTo>
                  <a:lnTo>
                    <a:pt x="315" y="163"/>
                  </a:lnTo>
                  <a:lnTo>
                    <a:pt x="312" y="160"/>
                  </a:lnTo>
                  <a:lnTo>
                    <a:pt x="310" y="157"/>
                  </a:lnTo>
                  <a:lnTo>
                    <a:pt x="310" y="155"/>
                  </a:lnTo>
                  <a:lnTo>
                    <a:pt x="306" y="151"/>
                  </a:lnTo>
                  <a:lnTo>
                    <a:pt x="305" y="148"/>
                  </a:lnTo>
                  <a:lnTo>
                    <a:pt x="303" y="146"/>
                  </a:lnTo>
                  <a:lnTo>
                    <a:pt x="303" y="142"/>
                  </a:lnTo>
                  <a:lnTo>
                    <a:pt x="300" y="139"/>
                  </a:lnTo>
                  <a:lnTo>
                    <a:pt x="300" y="137"/>
                  </a:lnTo>
                  <a:lnTo>
                    <a:pt x="298" y="134"/>
                  </a:lnTo>
                  <a:lnTo>
                    <a:pt x="298" y="131"/>
                  </a:lnTo>
                  <a:lnTo>
                    <a:pt x="296" y="128"/>
                  </a:lnTo>
                  <a:lnTo>
                    <a:pt x="296" y="125"/>
                  </a:lnTo>
                  <a:lnTo>
                    <a:pt x="294" y="123"/>
                  </a:lnTo>
                  <a:lnTo>
                    <a:pt x="294" y="120"/>
                  </a:lnTo>
                  <a:lnTo>
                    <a:pt x="294" y="114"/>
                  </a:lnTo>
                  <a:lnTo>
                    <a:pt x="294" y="110"/>
                  </a:lnTo>
                  <a:lnTo>
                    <a:pt x="294" y="105"/>
                  </a:lnTo>
                  <a:lnTo>
                    <a:pt x="294" y="100"/>
                  </a:lnTo>
                  <a:lnTo>
                    <a:pt x="296" y="94"/>
                  </a:lnTo>
                  <a:lnTo>
                    <a:pt x="298" y="91"/>
                  </a:lnTo>
                  <a:lnTo>
                    <a:pt x="300" y="87"/>
                  </a:lnTo>
                  <a:lnTo>
                    <a:pt x="301" y="83"/>
                  </a:lnTo>
                  <a:lnTo>
                    <a:pt x="303" y="78"/>
                  </a:lnTo>
                  <a:lnTo>
                    <a:pt x="306" y="75"/>
                  </a:lnTo>
                  <a:lnTo>
                    <a:pt x="310" y="71"/>
                  </a:lnTo>
                  <a:lnTo>
                    <a:pt x="313" y="69"/>
                  </a:lnTo>
                  <a:lnTo>
                    <a:pt x="319" y="66"/>
                  </a:lnTo>
                  <a:lnTo>
                    <a:pt x="322" y="64"/>
                  </a:lnTo>
                  <a:lnTo>
                    <a:pt x="327" y="61"/>
                  </a:lnTo>
                  <a:lnTo>
                    <a:pt x="331" y="60"/>
                  </a:lnTo>
                  <a:lnTo>
                    <a:pt x="336" y="57"/>
                  </a:lnTo>
                  <a:lnTo>
                    <a:pt x="341" y="55"/>
                  </a:lnTo>
                  <a:lnTo>
                    <a:pt x="345" y="53"/>
                  </a:lnTo>
                  <a:lnTo>
                    <a:pt x="350" y="52"/>
                  </a:lnTo>
                  <a:lnTo>
                    <a:pt x="353" y="51"/>
                  </a:lnTo>
                  <a:lnTo>
                    <a:pt x="360" y="50"/>
                  </a:lnTo>
                  <a:lnTo>
                    <a:pt x="364" y="48"/>
                  </a:lnTo>
                  <a:lnTo>
                    <a:pt x="369" y="46"/>
                  </a:lnTo>
                  <a:lnTo>
                    <a:pt x="372" y="45"/>
                  </a:lnTo>
                  <a:lnTo>
                    <a:pt x="377" y="45"/>
                  </a:lnTo>
                  <a:lnTo>
                    <a:pt x="381" y="43"/>
                  </a:lnTo>
                  <a:lnTo>
                    <a:pt x="386" y="42"/>
                  </a:lnTo>
                  <a:lnTo>
                    <a:pt x="391" y="41"/>
                  </a:lnTo>
                  <a:lnTo>
                    <a:pt x="396" y="41"/>
                  </a:lnTo>
                  <a:lnTo>
                    <a:pt x="400" y="39"/>
                  </a:lnTo>
                  <a:lnTo>
                    <a:pt x="403" y="39"/>
                  </a:lnTo>
                  <a:lnTo>
                    <a:pt x="407" y="38"/>
                  </a:lnTo>
                  <a:lnTo>
                    <a:pt x="410" y="38"/>
                  </a:lnTo>
                  <a:lnTo>
                    <a:pt x="417" y="37"/>
                  </a:lnTo>
                  <a:lnTo>
                    <a:pt x="424" y="37"/>
                  </a:lnTo>
                  <a:lnTo>
                    <a:pt x="428" y="37"/>
                  </a:lnTo>
                  <a:lnTo>
                    <a:pt x="431" y="37"/>
                  </a:lnTo>
                  <a:lnTo>
                    <a:pt x="435" y="37"/>
                  </a:lnTo>
                  <a:lnTo>
                    <a:pt x="436" y="37"/>
                  </a:lnTo>
                  <a:lnTo>
                    <a:pt x="436" y="37"/>
                  </a:lnTo>
                  <a:close/>
                </a:path>
              </a:pathLst>
            </a:custGeom>
            <a:solidFill>
              <a:srgbClr val="00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4131" y="2791"/>
              <a:ext cx="395" cy="223"/>
            </a:xfrm>
            <a:custGeom>
              <a:avLst/>
              <a:gdLst/>
              <a:ahLst/>
              <a:cxnLst>
                <a:cxn ang="0">
                  <a:pos x="274" y="155"/>
                </a:cxn>
                <a:cxn ang="0">
                  <a:pos x="272" y="146"/>
                </a:cxn>
                <a:cxn ang="0">
                  <a:pos x="272" y="134"/>
                </a:cxn>
                <a:cxn ang="0">
                  <a:pos x="272" y="120"/>
                </a:cxn>
                <a:cxn ang="0">
                  <a:pos x="277" y="105"/>
                </a:cxn>
                <a:cxn ang="0">
                  <a:pos x="284" y="90"/>
                </a:cxn>
                <a:cxn ang="0">
                  <a:pos x="298" y="76"/>
                </a:cxn>
                <a:cxn ang="0">
                  <a:pos x="314" y="64"/>
                </a:cxn>
                <a:cxn ang="0">
                  <a:pos x="326" y="58"/>
                </a:cxn>
                <a:cxn ang="0">
                  <a:pos x="338" y="54"/>
                </a:cxn>
                <a:cxn ang="0">
                  <a:pos x="353" y="49"/>
                </a:cxn>
                <a:cxn ang="0">
                  <a:pos x="372" y="46"/>
                </a:cxn>
                <a:cxn ang="0">
                  <a:pos x="395" y="45"/>
                </a:cxn>
                <a:cxn ang="0">
                  <a:pos x="383" y="1"/>
                </a:cxn>
                <a:cxn ang="0">
                  <a:pos x="371" y="0"/>
                </a:cxn>
                <a:cxn ang="0">
                  <a:pos x="359" y="0"/>
                </a:cxn>
                <a:cxn ang="0">
                  <a:pos x="345" y="0"/>
                </a:cxn>
                <a:cxn ang="0">
                  <a:pos x="329" y="0"/>
                </a:cxn>
                <a:cxn ang="0">
                  <a:pos x="310" y="0"/>
                </a:cxn>
                <a:cxn ang="0">
                  <a:pos x="291" y="1"/>
                </a:cxn>
                <a:cxn ang="0">
                  <a:pos x="270" y="4"/>
                </a:cxn>
                <a:cxn ang="0">
                  <a:pos x="250" y="7"/>
                </a:cxn>
                <a:cxn ang="0">
                  <a:pos x="225" y="10"/>
                </a:cxn>
                <a:cxn ang="0">
                  <a:pos x="203" y="14"/>
                </a:cxn>
                <a:cxn ang="0">
                  <a:pos x="177" y="21"/>
                </a:cxn>
                <a:cxn ang="0">
                  <a:pos x="154" y="27"/>
                </a:cxn>
                <a:cxn ang="0">
                  <a:pos x="130" y="36"/>
                </a:cxn>
                <a:cxn ang="0">
                  <a:pos x="108" y="46"/>
                </a:cxn>
                <a:cxn ang="0">
                  <a:pos x="83" y="58"/>
                </a:cxn>
                <a:cxn ang="0">
                  <a:pos x="63" y="72"/>
                </a:cxn>
                <a:cxn ang="0">
                  <a:pos x="44" y="87"/>
                </a:cxn>
                <a:cxn ang="0">
                  <a:pos x="25" y="105"/>
                </a:cxn>
                <a:cxn ang="0">
                  <a:pos x="7" y="126"/>
                </a:cxn>
                <a:cxn ang="0">
                  <a:pos x="0" y="140"/>
                </a:cxn>
                <a:cxn ang="0">
                  <a:pos x="0" y="150"/>
                </a:cxn>
                <a:cxn ang="0">
                  <a:pos x="0" y="160"/>
                </a:cxn>
                <a:cxn ang="0">
                  <a:pos x="0" y="170"/>
                </a:cxn>
                <a:cxn ang="0">
                  <a:pos x="2" y="183"/>
                </a:cxn>
                <a:cxn ang="0">
                  <a:pos x="4" y="193"/>
                </a:cxn>
                <a:cxn ang="0">
                  <a:pos x="6" y="205"/>
                </a:cxn>
                <a:cxn ang="0">
                  <a:pos x="7" y="215"/>
                </a:cxn>
                <a:cxn ang="0">
                  <a:pos x="9" y="223"/>
                </a:cxn>
              </a:cxnLst>
              <a:rect l="0" t="0" r="r" b="b"/>
              <a:pathLst>
                <a:path w="395" h="223">
                  <a:moveTo>
                    <a:pt x="276" y="159"/>
                  </a:moveTo>
                  <a:lnTo>
                    <a:pt x="276" y="158"/>
                  </a:lnTo>
                  <a:lnTo>
                    <a:pt x="274" y="155"/>
                  </a:lnTo>
                  <a:lnTo>
                    <a:pt x="274" y="151"/>
                  </a:lnTo>
                  <a:lnTo>
                    <a:pt x="272" y="150"/>
                  </a:lnTo>
                  <a:lnTo>
                    <a:pt x="272" y="146"/>
                  </a:lnTo>
                  <a:lnTo>
                    <a:pt x="272" y="142"/>
                  </a:lnTo>
                  <a:lnTo>
                    <a:pt x="272" y="138"/>
                  </a:lnTo>
                  <a:lnTo>
                    <a:pt x="272" y="134"/>
                  </a:lnTo>
                  <a:lnTo>
                    <a:pt x="272" y="129"/>
                  </a:lnTo>
                  <a:lnTo>
                    <a:pt x="272" y="126"/>
                  </a:lnTo>
                  <a:lnTo>
                    <a:pt x="272" y="120"/>
                  </a:lnTo>
                  <a:lnTo>
                    <a:pt x="274" y="115"/>
                  </a:lnTo>
                  <a:lnTo>
                    <a:pt x="276" y="110"/>
                  </a:lnTo>
                  <a:lnTo>
                    <a:pt x="277" y="105"/>
                  </a:lnTo>
                  <a:lnTo>
                    <a:pt x="279" y="100"/>
                  </a:lnTo>
                  <a:lnTo>
                    <a:pt x="282" y="95"/>
                  </a:lnTo>
                  <a:lnTo>
                    <a:pt x="284" y="90"/>
                  </a:lnTo>
                  <a:lnTo>
                    <a:pt x="288" y="85"/>
                  </a:lnTo>
                  <a:lnTo>
                    <a:pt x="293" y="79"/>
                  </a:lnTo>
                  <a:lnTo>
                    <a:pt x="298" y="76"/>
                  </a:lnTo>
                  <a:lnTo>
                    <a:pt x="303" y="71"/>
                  </a:lnTo>
                  <a:lnTo>
                    <a:pt x="310" y="67"/>
                  </a:lnTo>
                  <a:lnTo>
                    <a:pt x="314" y="64"/>
                  </a:lnTo>
                  <a:lnTo>
                    <a:pt x="317" y="63"/>
                  </a:lnTo>
                  <a:lnTo>
                    <a:pt x="321" y="60"/>
                  </a:lnTo>
                  <a:lnTo>
                    <a:pt x="326" y="58"/>
                  </a:lnTo>
                  <a:lnTo>
                    <a:pt x="329" y="56"/>
                  </a:lnTo>
                  <a:lnTo>
                    <a:pt x="334" y="55"/>
                  </a:lnTo>
                  <a:lnTo>
                    <a:pt x="338" y="54"/>
                  </a:lnTo>
                  <a:lnTo>
                    <a:pt x="345" y="53"/>
                  </a:lnTo>
                  <a:lnTo>
                    <a:pt x="348" y="51"/>
                  </a:lnTo>
                  <a:lnTo>
                    <a:pt x="353" y="49"/>
                  </a:lnTo>
                  <a:lnTo>
                    <a:pt x="360" y="48"/>
                  </a:lnTo>
                  <a:lnTo>
                    <a:pt x="367" y="48"/>
                  </a:lnTo>
                  <a:lnTo>
                    <a:pt x="372" y="46"/>
                  </a:lnTo>
                  <a:lnTo>
                    <a:pt x="379" y="45"/>
                  </a:lnTo>
                  <a:lnTo>
                    <a:pt x="386" y="45"/>
                  </a:lnTo>
                  <a:lnTo>
                    <a:pt x="395" y="45"/>
                  </a:lnTo>
                  <a:lnTo>
                    <a:pt x="386" y="1"/>
                  </a:lnTo>
                  <a:lnTo>
                    <a:pt x="385" y="1"/>
                  </a:lnTo>
                  <a:lnTo>
                    <a:pt x="383" y="1"/>
                  </a:lnTo>
                  <a:lnTo>
                    <a:pt x="378" y="1"/>
                  </a:lnTo>
                  <a:lnTo>
                    <a:pt x="372" y="1"/>
                  </a:lnTo>
                  <a:lnTo>
                    <a:pt x="371" y="0"/>
                  </a:lnTo>
                  <a:lnTo>
                    <a:pt x="367" y="0"/>
                  </a:lnTo>
                  <a:lnTo>
                    <a:pt x="362" y="0"/>
                  </a:lnTo>
                  <a:lnTo>
                    <a:pt x="359" y="0"/>
                  </a:lnTo>
                  <a:lnTo>
                    <a:pt x="353" y="0"/>
                  </a:lnTo>
                  <a:lnTo>
                    <a:pt x="350" y="0"/>
                  </a:lnTo>
                  <a:lnTo>
                    <a:pt x="345" y="0"/>
                  </a:lnTo>
                  <a:lnTo>
                    <a:pt x="341" y="0"/>
                  </a:lnTo>
                  <a:lnTo>
                    <a:pt x="334" y="0"/>
                  </a:lnTo>
                  <a:lnTo>
                    <a:pt x="329" y="0"/>
                  </a:lnTo>
                  <a:lnTo>
                    <a:pt x="324" y="0"/>
                  </a:lnTo>
                  <a:lnTo>
                    <a:pt x="317" y="0"/>
                  </a:lnTo>
                  <a:lnTo>
                    <a:pt x="310" y="0"/>
                  </a:lnTo>
                  <a:lnTo>
                    <a:pt x="305" y="1"/>
                  </a:lnTo>
                  <a:lnTo>
                    <a:pt x="298" y="1"/>
                  </a:lnTo>
                  <a:lnTo>
                    <a:pt x="291" y="1"/>
                  </a:lnTo>
                  <a:lnTo>
                    <a:pt x="284" y="1"/>
                  </a:lnTo>
                  <a:lnTo>
                    <a:pt x="277" y="3"/>
                  </a:lnTo>
                  <a:lnTo>
                    <a:pt x="270" y="4"/>
                  </a:lnTo>
                  <a:lnTo>
                    <a:pt x="263" y="4"/>
                  </a:lnTo>
                  <a:lnTo>
                    <a:pt x="257" y="5"/>
                  </a:lnTo>
                  <a:lnTo>
                    <a:pt x="250" y="7"/>
                  </a:lnTo>
                  <a:lnTo>
                    <a:pt x="241" y="8"/>
                  </a:lnTo>
                  <a:lnTo>
                    <a:pt x="234" y="9"/>
                  </a:lnTo>
                  <a:lnTo>
                    <a:pt x="225" y="10"/>
                  </a:lnTo>
                  <a:lnTo>
                    <a:pt x="218" y="10"/>
                  </a:lnTo>
                  <a:lnTo>
                    <a:pt x="210" y="13"/>
                  </a:lnTo>
                  <a:lnTo>
                    <a:pt x="203" y="14"/>
                  </a:lnTo>
                  <a:lnTo>
                    <a:pt x="194" y="16"/>
                  </a:lnTo>
                  <a:lnTo>
                    <a:pt x="186" y="18"/>
                  </a:lnTo>
                  <a:lnTo>
                    <a:pt x="177" y="21"/>
                  </a:lnTo>
                  <a:lnTo>
                    <a:pt x="170" y="22"/>
                  </a:lnTo>
                  <a:lnTo>
                    <a:pt x="163" y="24"/>
                  </a:lnTo>
                  <a:lnTo>
                    <a:pt x="154" y="27"/>
                  </a:lnTo>
                  <a:lnTo>
                    <a:pt x="146" y="30"/>
                  </a:lnTo>
                  <a:lnTo>
                    <a:pt x="137" y="33"/>
                  </a:lnTo>
                  <a:lnTo>
                    <a:pt x="130" y="36"/>
                  </a:lnTo>
                  <a:lnTo>
                    <a:pt x="122" y="39"/>
                  </a:lnTo>
                  <a:lnTo>
                    <a:pt x="115" y="42"/>
                  </a:lnTo>
                  <a:lnTo>
                    <a:pt x="108" y="46"/>
                  </a:lnTo>
                  <a:lnTo>
                    <a:pt x="99" y="50"/>
                  </a:lnTo>
                  <a:lnTo>
                    <a:pt x="92" y="54"/>
                  </a:lnTo>
                  <a:lnTo>
                    <a:pt x="83" y="58"/>
                  </a:lnTo>
                  <a:lnTo>
                    <a:pt x="78" y="63"/>
                  </a:lnTo>
                  <a:lnTo>
                    <a:pt x="70" y="67"/>
                  </a:lnTo>
                  <a:lnTo>
                    <a:pt x="63" y="72"/>
                  </a:lnTo>
                  <a:lnTo>
                    <a:pt x="56" y="77"/>
                  </a:lnTo>
                  <a:lnTo>
                    <a:pt x="49" y="82"/>
                  </a:lnTo>
                  <a:lnTo>
                    <a:pt x="44" y="87"/>
                  </a:lnTo>
                  <a:lnTo>
                    <a:pt x="37" y="92"/>
                  </a:lnTo>
                  <a:lnTo>
                    <a:pt x="30" y="99"/>
                  </a:lnTo>
                  <a:lnTo>
                    <a:pt x="25" y="105"/>
                  </a:lnTo>
                  <a:lnTo>
                    <a:pt x="19" y="111"/>
                  </a:lnTo>
                  <a:lnTo>
                    <a:pt x="14" y="118"/>
                  </a:lnTo>
                  <a:lnTo>
                    <a:pt x="7" y="126"/>
                  </a:lnTo>
                  <a:lnTo>
                    <a:pt x="4" y="133"/>
                  </a:lnTo>
                  <a:lnTo>
                    <a:pt x="2" y="136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5"/>
                  </a:lnTo>
                  <a:lnTo>
                    <a:pt x="2" y="179"/>
                  </a:lnTo>
                  <a:lnTo>
                    <a:pt x="2" y="183"/>
                  </a:lnTo>
                  <a:lnTo>
                    <a:pt x="2" y="187"/>
                  </a:lnTo>
                  <a:lnTo>
                    <a:pt x="2" y="191"/>
                  </a:lnTo>
                  <a:lnTo>
                    <a:pt x="4" y="193"/>
                  </a:lnTo>
                  <a:lnTo>
                    <a:pt x="4" y="198"/>
                  </a:lnTo>
                  <a:lnTo>
                    <a:pt x="4" y="201"/>
                  </a:lnTo>
                  <a:lnTo>
                    <a:pt x="6" y="205"/>
                  </a:lnTo>
                  <a:lnTo>
                    <a:pt x="6" y="207"/>
                  </a:lnTo>
                  <a:lnTo>
                    <a:pt x="6" y="210"/>
                  </a:lnTo>
                  <a:lnTo>
                    <a:pt x="7" y="215"/>
                  </a:lnTo>
                  <a:lnTo>
                    <a:pt x="7" y="219"/>
                  </a:lnTo>
                  <a:lnTo>
                    <a:pt x="7" y="221"/>
                  </a:lnTo>
                  <a:lnTo>
                    <a:pt x="9" y="223"/>
                  </a:lnTo>
                  <a:lnTo>
                    <a:pt x="276" y="159"/>
                  </a:lnTo>
                  <a:lnTo>
                    <a:pt x="276" y="159"/>
                  </a:lnTo>
                  <a:close/>
                </a:path>
              </a:pathLst>
            </a:custGeom>
            <a:solidFill>
              <a:srgbClr val="00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9" name="Freeform 27"/>
            <p:cNvSpPr>
              <a:spLocks/>
            </p:cNvSpPr>
            <p:nvPr/>
          </p:nvSpPr>
          <p:spPr bwMode="auto">
            <a:xfrm>
              <a:off x="4159" y="2882"/>
              <a:ext cx="434" cy="118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433" y="0"/>
                </a:cxn>
                <a:cxn ang="0">
                  <a:pos x="434" y="18"/>
                </a:cxn>
                <a:cxn ang="0">
                  <a:pos x="5" y="118"/>
                </a:cxn>
                <a:cxn ang="0">
                  <a:pos x="0" y="100"/>
                </a:cxn>
                <a:cxn ang="0">
                  <a:pos x="0" y="100"/>
                </a:cxn>
              </a:cxnLst>
              <a:rect l="0" t="0" r="r" b="b"/>
              <a:pathLst>
                <a:path w="434" h="118">
                  <a:moveTo>
                    <a:pt x="0" y="100"/>
                  </a:moveTo>
                  <a:lnTo>
                    <a:pt x="433" y="0"/>
                  </a:lnTo>
                  <a:lnTo>
                    <a:pt x="434" y="18"/>
                  </a:lnTo>
                  <a:lnTo>
                    <a:pt x="5" y="118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0" name="Freeform 28"/>
            <p:cNvSpPr>
              <a:spLocks/>
            </p:cNvSpPr>
            <p:nvPr/>
          </p:nvSpPr>
          <p:spPr bwMode="auto">
            <a:xfrm>
              <a:off x="4124" y="2960"/>
              <a:ext cx="428" cy="169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274" y="0"/>
                </a:cxn>
                <a:cxn ang="0">
                  <a:pos x="333" y="44"/>
                </a:cxn>
                <a:cxn ang="0">
                  <a:pos x="428" y="92"/>
                </a:cxn>
                <a:cxn ang="0">
                  <a:pos x="0" y="169"/>
                </a:cxn>
                <a:cxn ang="0">
                  <a:pos x="0" y="69"/>
                </a:cxn>
                <a:cxn ang="0">
                  <a:pos x="0" y="69"/>
                </a:cxn>
              </a:cxnLst>
              <a:rect l="0" t="0" r="r" b="b"/>
              <a:pathLst>
                <a:path w="428" h="169">
                  <a:moveTo>
                    <a:pt x="0" y="69"/>
                  </a:moveTo>
                  <a:lnTo>
                    <a:pt x="274" y="0"/>
                  </a:lnTo>
                  <a:lnTo>
                    <a:pt x="333" y="44"/>
                  </a:lnTo>
                  <a:lnTo>
                    <a:pt x="428" y="92"/>
                  </a:lnTo>
                  <a:lnTo>
                    <a:pt x="0" y="169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1" name="Freeform 29"/>
            <p:cNvSpPr>
              <a:spLocks/>
            </p:cNvSpPr>
            <p:nvPr/>
          </p:nvSpPr>
          <p:spPr bwMode="auto">
            <a:xfrm>
              <a:off x="4149" y="2969"/>
              <a:ext cx="401" cy="107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398" y="0"/>
                </a:cxn>
                <a:cxn ang="0">
                  <a:pos x="401" y="12"/>
                </a:cxn>
                <a:cxn ang="0">
                  <a:pos x="3" y="107"/>
                </a:cxn>
                <a:cxn ang="0">
                  <a:pos x="0" y="92"/>
                </a:cxn>
                <a:cxn ang="0">
                  <a:pos x="0" y="92"/>
                </a:cxn>
              </a:cxnLst>
              <a:rect l="0" t="0" r="r" b="b"/>
              <a:pathLst>
                <a:path w="401" h="107">
                  <a:moveTo>
                    <a:pt x="0" y="92"/>
                  </a:moveTo>
                  <a:lnTo>
                    <a:pt x="398" y="0"/>
                  </a:lnTo>
                  <a:lnTo>
                    <a:pt x="401" y="12"/>
                  </a:lnTo>
                  <a:lnTo>
                    <a:pt x="3" y="107"/>
                  </a:lnTo>
                  <a:lnTo>
                    <a:pt x="0" y="92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2" name="Freeform 30"/>
            <p:cNvSpPr>
              <a:spLocks/>
            </p:cNvSpPr>
            <p:nvPr/>
          </p:nvSpPr>
          <p:spPr bwMode="auto">
            <a:xfrm>
              <a:off x="4201" y="2789"/>
              <a:ext cx="325" cy="76"/>
            </a:xfrm>
            <a:custGeom>
              <a:avLst/>
              <a:gdLst/>
              <a:ahLst/>
              <a:cxnLst>
                <a:cxn ang="0">
                  <a:pos x="316" y="1"/>
                </a:cxn>
                <a:cxn ang="0">
                  <a:pos x="311" y="0"/>
                </a:cxn>
                <a:cxn ang="0">
                  <a:pos x="306" y="0"/>
                </a:cxn>
                <a:cxn ang="0">
                  <a:pos x="297" y="0"/>
                </a:cxn>
                <a:cxn ang="0">
                  <a:pos x="289" y="0"/>
                </a:cxn>
                <a:cxn ang="0">
                  <a:pos x="277" y="0"/>
                </a:cxn>
                <a:cxn ang="0">
                  <a:pos x="264" y="0"/>
                </a:cxn>
                <a:cxn ang="0">
                  <a:pos x="251" y="0"/>
                </a:cxn>
                <a:cxn ang="0">
                  <a:pos x="244" y="0"/>
                </a:cxn>
                <a:cxn ang="0">
                  <a:pos x="235" y="0"/>
                </a:cxn>
                <a:cxn ang="0">
                  <a:pos x="228" y="1"/>
                </a:cxn>
                <a:cxn ang="0">
                  <a:pos x="219" y="1"/>
                </a:cxn>
                <a:cxn ang="0">
                  <a:pos x="211" y="2"/>
                </a:cxn>
                <a:cxn ang="0">
                  <a:pos x="202" y="3"/>
                </a:cxn>
                <a:cxn ang="0">
                  <a:pos x="193" y="3"/>
                </a:cxn>
                <a:cxn ang="0">
                  <a:pos x="185" y="6"/>
                </a:cxn>
                <a:cxn ang="0">
                  <a:pos x="176" y="6"/>
                </a:cxn>
                <a:cxn ang="0">
                  <a:pos x="167" y="7"/>
                </a:cxn>
                <a:cxn ang="0">
                  <a:pos x="157" y="9"/>
                </a:cxn>
                <a:cxn ang="0">
                  <a:pos x="148" y="11"/>
                </a:cxn>
                <a:cxn ang="0">
                  <a:pos x="140" y="12"/>
                </a:cxn>
                <a:cxn ang="0">
                  <a:pos x="129" y="15"/>
                </a:cxn>
                <a:cxn ang="0">
                  <a:pos x="121" y="18"/>
                </a:cxn>
                <a:cxn ang="0">
                  <a:pos x="112" y="20"/>
                </a:cxn>
                <a:cxn ang="0">
                  <a:pos x="102" y="23"/>
                </a:cxn>
                <a:cxn ang="0">
                  <a:pos x="93" y="24"/>
                </a:cxn>
                <a:cxn ang="0">
                  <a:pos x="86" y="28"/>
                </a:cxn>
                <a:cxn ang="0">
                  <a:pos x="77" y="29"/>
                </a:cxn>
                <a:cxn ang="0">
                  <a:pos x="71" y="32"/>
                </a:cxn>
                <a:cxn ang="0">
                  <a:pos x="64" y="34"/>
                </a:cxn>
                <a:cxn ang="0">
                  <a:pos x="52" y="39"/>
                </a:cxn>
                <a:cxn ang="0">
                  <a:pos x="41" y="43"/>
                </a:cxn>
                <a:cxn ang="0">
                  <a:pos x="32" y="48"/>
                </a:cxn>
                <a:cxn ang="0">
                  <a:pos x="24" y="52"/>
                </a:cxn>
                <a:cxn ang="0">
                  <a:pos x="17" y="56"/>
                </a:cxn>
                <a:cxn ang="0">
                  <a:pos x="8" y="62"/>
                </a:cxn>
                <a:cxn ang="0">
                  <a:pos x="1" y="66"/>
                </a:cxn>
                <a:cxn ang="0">
                  <a:pos x="0" y="71"/>
                </a:cxn>
                <a:cxn ang="0">
                  <a:pos x="232" y="75"/>
                </a:cxn>
                <a:cxn ang="0">
                  <a:pos x="240" y="70"/>
                </a:cxn>
                <a:cxn ang="0">
                  <a:pos x="252" y="66"/>
                </a:cxn>
                <a:cxn ang="0">
                  <a:pos x="263" y="62"/>
                </a:cxn>
                <a:cxn ang="0">
                  <a:pos x="270" y="60"/>
                </a:cxn>
                <a:cxn ang="0">
                  <a:pos x="277" y="57"/>
                </a:cxn>
                <a:cxn ang="0">
                  <a:pos x="285" y="56"/>
                </a:cxn>
                <a:cxn ang="0">
                  <a:pos x="294" y="53"/>
                </a:cxn>
                <a:cxn ang="0">
                  <a:pos x="302" y="52"/>
                </a:cxn>
                <a:cxn ang="0">
                  <a:pos x="311" y="51"/>
                </a:cxn>
                <a:cxn ang="0">
                  <a:pos x="322" y="51"/>
                </a:cxn>
                <a:cxn ang="0">
                  <a:pos x="325" y="51"/>
                </a:cxn>
              </a:cxnLst>
              <a:rect l="0" t="0" r="r" b="b"/>
              <a:pathLst>
                <a:path w="325" h="76">
                  <a:moveTo>
                    <a:pt x="325" y="51"/>
                  </a:moveTo>
                  <a:lnTo>
                    <a:pt x="316" y="1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6" y="0"/>
                  </a:lnTo>
                  <a:lnTo>
                    <a:pt x="301" y="0"/>
                  </a:lnTo>
                  <a:lnTo>
                    <a:pt x="297" y="0"/>
                  </a:lnTo>
                  <a:lnTo>
                    <a:pt x="292" y="0"/>
                  </a:lnTo>
                  <a:lnTo>
                    <a:pt x="289" y="0"/>
                  </a:lnTo>
                  <a:lnTo>
                    <a:pt x="282" y="0"/>
                  </a:lnTo>
                  <a:lnTo>
                    <a:pt x="277" y="0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7" y="0"/>
                  </a:lnTo>
                  <a:lnTo>
                    <a:pt x="251" y="0"/>
                  </a:lnTo>
                  <a:lnTo>
                    <a:pt x="247" y="0"/>
                  </a:lnTo>
                  <a:lnTo>
                    <a:pt x="244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2" y="0"/>
                  </a:lnTo>
                  <a:lnTo>
                    <a:pt x="228" y="1"/>
                  </a:lnTo>
                  <a:lnTo>
                    <a:pt x="223" y="1"/>
                  </a:lnTo>
                  <a:lnTo>
                    <a:pt x="219" y="1"/>
                  </a:lnTo>
                  <a:lnTo>
                    <a:pt x="214" y="1"/>
                  </a:lnTo>
                  <a:lnTo>
                    <a:pt x="211" y="2"/>
                  </a:lnTo>
                  <a:lnTo>
                    <a:pt x="206" y="2"/>
                  </a:lnTo>
                  <a:lnTo>
                    <a:pt x="202" y="3"/>
                  </a:lnTo>
                  <a:lnTo>
                    <a:pt x="197" y="3"/>
                  </a:lnTo>
                  <a:lnTo>
                    <a:pt x="193" y="3"/>
                  </a:lnTo>
                  <a:lnTo>
                    <a:pt x="190" y="5"/>
                  </a:lnTo>
                  <a:lnTo>
                    <a:pt x="185" y="6"/>
                  </a:lnTo>
                  <a:lnTo>
                    <a:pt x="181" y="6"/>
                  </a:lnTo>
                  <a:lnTo>
                    <a:pt x="176" y="6"/>
                  </a:lnTo>
                  <a:lnTo>
                    <a:pt x="171" y="6"/>
                  </a:lnTo>
                  <a:lnTo>
                    <a:pt x="167" y="7"/>
                  </a:lnTo>
                  <a:lnTo>
                    <a:pt x="162" y="9"/>
                  </a:lnTo>
                  <a:lnTo>
                    <a:pt x="157" y="9"/>
                  </a:lnTo>
                  <a:lnTo>
                    <a:pt x="152" y="10"/>
                  </a:lnTo>
                  <a:lnTo>
                    <a:pt x="148" y="11"/>
                  </a:lnTo>
                  <a:lnTo>
                    <a:pt x="143" y="11"/>
                  </a:lnTo>
                  <a:lnTo>
                    <a:pt x="140" y="12"/>
                  </a:lnTo>
                  <a:lnTo>
                    <a:pt x="135" y="14"/>
                  </a:lnTo>
                  <a:lnTo>
                    <a:pt x="129" y="15"/>
                  </a:lnTo>
                  <a:lnTo>
                    <a:pt x="126" y="16"/>
                  </a:lnTo>
                  <a:lnTo>
                    <a:pt x="121" y="18"/>
                  </a:lnTo>
                  <a:lnTo>
                    <a:pt x="116" y="19"/>
                  </a:lnTo>
                  <a:lnTo>
                    <a:pt x="112" y="20"/>
                  </a:lnTo>
                  <a:lnTo>
                    <a:pt x="107" y="21"/>
                  </a:lnTo>
                  <a:lnTo>
                    <a:pt x="102" y="23"/>
                  </a:lnTo>
                  <a:lnTo>
                    <a:pt x="98" y="23"/>
                  </a:lnTo>
                  <a:lnTo>
                    <a:pt x="93" y="24"/>
                  </a:lnTo>
                  <a:lnTo>
                    <a:pt x="90" y="25"/>
                  </a:lnTo>
                  <a:lnTo>
                    <a:pt x="86" y="28"/>
                  </a:lnTo>
                  <a:lnTo>
                    <a:pt x="81" y="28"/>
                  </a:lnTo>
                  <a:lnTo>
                    <a:pt x="77" y="29"/>
                  </a:lnTo>
                  <a:lnTo>
                    <a:pt x="74" y="30"/>
                  </a:lnTo>
                  <a:lnTo>
                    <a:pt x="71" y="32"/>
                  </a:lnTo>
                  <a:lnTo>
                    <a:pt x="67" y="33"/>
                  </a:lnTo>
                  <a:lnTo>
                    <a:pt x="64" y="34"/>
                  </a:lnTo>
                  <a:lnTo>
                    <a:pt x="57" y="37"/>
                  </a:lnTo>
                  <a:lnTo>
                    <a:pt x="52" y="39"/>
                  </a:lnTo>
                  <a:lnTo>
                    <a:pt x="45" y="41"/>
                  </a:lnTo>
                  <a:lnTo>
                    <a:pt x="41" y="43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27" y="50"/>
                  </a:lnTo>
                  <a:lnTo>
                    <a:pt x="24" y="52"/>
                  </a:lnTo>
                  <a:lnTo>
                    <a:pt x="20" y="53"/>
                  </a:lnTo>
                  <a:lnTo>
                    <a:pt x="17" y="56"/>
                  </a:lnTo>
                  <a:lnTo>
                    <a:pt x="12" y="58"/>
                  </a:lnTo>
                  <a:lnTo>
                    <a:pt x="8" y="62"/>
                  </a:lnTo>
                  <a:lnTo>
                    <a:pt x="5" y="64"/>
                  </a:lnTo>
                  <a:lnTo>
                    <a:pt x="1" y="66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230" y="76"/>
                  </a:lnTo>
                  <a:lnTo>
                    <a:pt x="232" y="75"/>
                  </a:lnTo>
                  <a:lnTo>
                    <a:pt x="237" y="73"/>
                  </a:lnTo>
                  <a:lnTo>
                    <a:pt x="240" y="70"/>
                  </a:lnTo>
                  <a:lnTo>
                    <a:pt x="247" y="69"/>
                  </a:lnTo>
                  <a:lnTo>
                    <a:pt x="252" y="66"/>
                  </a:lnTo>
                  <a:lnTo>
                    <a:pt x="259" y="64"/>
                  </a:lnTo>
                  <a:lnTo>
                    <a:pt x="263" y="62"/>
                  </a:lnTo>
                  <a:lnTo>
                    <a:pt x="266" y="61"/>
                  </a:lnTo>
                  <a:lnTo>
                    <a:pt x="270" y="60"/>
                  </a:lnTo>
                  <a:lnTo>
                    <a:pt x="273" y="58"/>
                  </a:lnTo>
                  <a:lnTo>
                    <a:pt x="277" y="57"/>
                  </a:lnTo>
                  <a:lnTo>
                    <a:pt x="282" y="56"/>
                  </a:lnTo>
                  <a:lnTo>
                    <a:pt x="285" y="56"/>
                  </a:lnTo>
                  <a:lnTo>
                    <a:pt x="290" y="55"/>
                  </a:lnTo>
                  <a:lnTo>
                    <a:pt x="294" y="53"/>
                  </a:lnTo>
                  <a:lnTo>
                    <a:pt x="297" y="53"/>
                  </a:lnTo>
                  <a:lnTo>
                    <a:pt x="302" y="52"/>
                  </a:lnTo>
                  <a:lnTo>
                    <a:pt x="308" y="52"/>
                  </a:lnTo>
                  <a:lnTo>
                    <a:pt x="311" y="51"/>
                  </a:lnTo>
                  <a:lnTo>
                    <a:pt x="316" y="51"/>
                  </a:lnTo>
                  <a:lnTo>
                    <a:pt x="322" y="51"/>
                  </a:lnTo>
                  <a:lnTo>
                    <a:pt x="325" y="51"/>
                  </a:lnTo>
                  <a:lnTo>
                    <a:pt x="325" y="51"/>
                  </a:lnTo>
                  <a:close/>
                </a:path>
              </a:pathLst>
            </a:custGeom>
            <a:solidFill>
              <a:srgbClr val="00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3" name="Freeform 31"/>
            <p:cNvSpPr>
              <a:spLocks/>
            </p:cNvSpPr>
            <p:nvPr/>
          </p:nvSpPr>
          <p:spPr bwMode="auto">
            <a:xfrm>
              <a:off x="4135" y="2892"/>
              <a:ext cx="469" cy="147"/>
            </a:xfrm>
            <a:custGeom>
              <a:avLst/>
              <a:gdLst/>
              <a:ahLst/>
              <a:cxnLst>
                <a:cxn ang="0">
                  <a:pos x="469" y="45"/>
                </a:cxn>
                <a:cxn ang="0">
                  <a:pos x="458" y="0"/>
                </a:cxn>
                <a:cxn ang="0">
                  <a:pos x="0" y="108"/>
                </a:cxn>
                <a:cxn ang="0">
                  <a:pos x="17" y="147"/>
                </a:cxn>
                <a:cxn ang="0">
                  <a:pos x="469" y="45"/>
                </a:cxn>
                <a:cxn ang="0">
                  <a:pos x="469" y="45"/>
                </a:cxn>
              </a:cxnLst>
              <a:rect l="0" t="0" r="r" b="b"/>
              <a:pathLst>
                <a:path w="469" h="147">
                  <a:moveTo>
                    <a:pt x="469" y="45"/>
                  </a:moveTo>
                  <a:lnTo>
                    <a:pt x="458" y="0"/>
                  </a:lnTo>
                  <a:lnTo>
                    <a:pt x="0" y="108"/>
                  </a:lnTo>
                  <a:lnTo>
                    <a:pt x="17" y="147"/>
                  </a:lnTo>
                  <a:lnTo>
                    <a:pt x="469" y="45"/>
                  </a:lnTo>
                  <a:lnTo>
                    <a:pt x="469" y="45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4" name="Freeform 32"/>
            <p:cNvSpPr>
              <a:spLocks/>
            </p:cNvSpPr>
            <p:nvPr/>
          </p:nvSpPr>
          <p:spPr bwMode="auto">
            <a:xfrm>
              <a:off x="4161" y="2982"/>
              <a:ext cx="393" cy="103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391" y="0"/>
                </a:cxn>
                <a:cxn ang="0">
                  <a:pos x="393" y="10"/>
                </a:cxn>
                <a:cxn ang="0">
                  <a:pos x="5" y="103"/>
                </a:cxn>
                <a:cxn ang="0">
                  <a:pos x="0" y="89"/>
                </a:cxn>
                <a:cxn ang="0">
                  <a:pos x="0" y="89"/>
                </a:cxn>
              </a:cxnLst>
              <a:rect l="0" t="0" r="r" b="b"/>
              <a:pathLst>
                <a:path w="393" h="103">
                  <a:moveTo>
                    <a:pt x="0" y="89"/>
                  </a:moveTo>
                  <a:lnTo>
                    <a:pt x="391" y="0"/>
                  </a:lnTo>
                  <a:lnTo>
                    <a:pt x="393" y="10"/>
                  </a:lnTo>
                  <a:lnTo>
                    <a:pt x="5" y="103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7869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5" name="Freeform 33"/>
            <p:cNvSpPr>
              <a:spLocks/>
            </p:cNvSpPr>
            <p:nvPr/>
          </p:nvSpPr>
          <p:spPr bwMode="auto">
            <a:xfrm>
              <a:off x="4138" y="2923"/>
              <a:ext cx="466" cy="129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466" y="19"/>
                </a:cxn>
                <a:cxn ang="0">
                  <a:pos x="459" y="0"/>
                </a:cxn>
                <a:cxn ang="0">
                  <a:pos x="7" y="104"/>
                </a:cxn>
                <a:cxn ang="0">
                  <a:pos x="0" y="129"/>
                </a:cxn>
                <a:cxn ang="0">
                  <a:pos x="0" y="129"/>
                </a:cxn>
              </a:cxnLst>
              <a:rect l="0" t="0" r="r" b="b"/>
              <a:pathLst>
                <a:path w="466" h="129">
                  <a:moveTo>
                    <a:pt x="0" y="129"/>
                  </a:moveTo>
                  <a:lnTo>
                    <a:pt x="466" y="19"/>
                  </a:lnTo>
                  <a:lnTo>
                    <a:pt x="459" y="0"/>
                  </a:lnTo>
                  <a:lnTo>
                    <a:pt x="7" y="104"/>
                  </a:lnTo>
                  <a:lnTo>
                    <a:pt x="0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869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6" name="Freeform 34"/>
            <p:cNvSpPr>
              <a:spLocks/>
            </p:cNvSpPr>
            <p:nvPr/>
          </p:nvSpPr>
          <p:spPr bwMode="auto">
            <a:xfrm>
              <a:off x="3963" y="2812"/>
              <a:ext cx="239" cy="508"/>
            </a:xfrm>
            <a:custGeom>
              <a:avLst/>
              <a:gdLst/>
              <a:ahLst/>
              <a:cxnLst>
                <a:cxn ang="0">
                  <a:pos x="239" y="454"/>
                </a:cxn>
                <a:cxn ang="0">
                  <a:pos x="182" y="53"/>
                </a:cxn>
                <a:cxn ang="0">
                  <a:pos x="135" y="0"/>
                </a:cxn>
                <a:cxn ang="0">
                  <a:pos x="115" y="61"/>
                </a:cxn>
                <a:cxn ang="0">
                  <a:pos x="122" y="112"/>
                </a:cxn>
                <a:cxn ang="0">
                  <a:pos x="92" y="115"/>
                </a:cxn>
                <a:cxn ang="0">
                  <a:pos x="85" y="75"/>
                </a:cxn>
                <a:cxn ang="0">
                  <a:pos x="58" y="62"/>
                </a:cxn>
                <a:cxn ang="0">
                  <a:pos x="42" y="84"/>
                </a:cxn>
                <a:cxn ang="0">
                  <a:pos x="51" y="125"/>
                </a:cxn>
                <a:cxn ang="0">
                  <a:pos x="26" y="130"/>
                </a:cxn>
                <a:cxn ang="0">
                  <a:pos x="16" y="48"/>
                </a:cxn>
                <a:cxn ang="0">
                  <a:pos x="0" y="25"/>
                </a:cxn>
                <a:cxn ang="0">
                  <a:pos x="0" y="461"/>
                </a:cxn>
                <a:cxn ang="0">
                  <a:pos x="189" y="508"/>
                </a:cxn>
                <a:cxn ang="0">
                  <a:pos x="239" y="454"/>
                </a:cxn>
                <a:cxn ang="0">
                  <a:pos x="239" y="454"/>
                </a:cxn>
              </a:cxnLst>
              <a:rect l="0" t="0" r="r" b="b"/>
              <a:pathLst>
                <a:path w="239" h="508">
                  <a:moveTo>
                    <a:pt x="239" y="454"/>
                  </a:moveTo>
                  <a:lnTo>
                    <a:pt x="182" y="53"/>
                  </a:lnTo>
                  <a:lnTo>
                    <a:pt x="135" y="0"/>
                  </a:lnTo>
                  <a:lnTo>
                    <a:pt x="115" y="61"/>
                  </a:lnTo>
                  <a:lnTo>
                    <a:pt x="122" y="112"/>
                  </a:lnTo>
                  <a:lnTo>
                    <a:pt x="92" y="115"/>
                  </a:lnTo>
                  <a:lnTo>
                    <a:pt x="85" y="75"/>
                  </a:lnTo>
                  <a:lnTo>
                    <a:pt x="58" y="62"/>
                  </a:lnTo>
                  <a:lnTo>
                    <a:pt x="42" y="84"/>
                  </a:lnTo>
                  <a:lnTo>
                    <a:pt x="51" y="125"/>
                  </a:lnTo>
                  <a:lnTo>
                    <a:pt x="26" y="130"/>
                  </a:lnTo>
                  <a:lnTo>
                    <a:pt x="16" y="48"/>
                  </a:lnTo>
                  <a:lnTo>
                    <a:pt x="0" y="25"/>
                  </a:lnTo>
                  <a:lnTo>
                    <a:pt x="0" y="461"/>
                  </a:lnTo>
                  <a:lnTo>
                    <a:pt x="189" y="508"/>
                  </a:lnTo>
                  <a:lnTo>
                    <a:pt x="239" y="454"/>
                  </a:lnTo>
                  <a:lnTo>
                    <a:pt x="239" y="454"/>
                  </a:lnTo>
                  <a:close/>
                </a:path>
              </a:pathLst>
            </a:custGeom>
            <a:solidFill>
              <a:srgbClr val="EDE8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7" name="Freeform 35"/>
            <p:cNvSpPr>
              <a:spLocks/>
            </p:cNvSpPr>
            <p:nvPr/>
          </p:nvSpPr>
          <p:spPr bwMode="auto">
            <a:xfrm>
              <a:off x="3963" y="2835"/>
              <a:ext cx="231" cy="465"/>
            </a:xfrm>
            <a:custGeom>
              <a:avLst/>
              <a:gdLst/>
              <a:ahLst/>
              <a:cxnLst>
                <a:cxn ang="0">
                  <a:pos x="231" y="427"/>
                </a:cxn>
                <a:cxn ang="0">
                  <a:pos x="170" y="30"/>
                </a:cxn>
                <a:cxn ang="0">
                  <a:pos x="141" y="0"/>
                </a:cxn>
                <a:cxn ang="0">
                  <a:pos x="127" y="38"/>
                </a:cxn>
                <a:cxn ang="0">
                  <a:pos x="130" y="90"/>
                </a:cxn>
                <a:cxn ang="0">
                  <a:pos x="90" y="102"/>
                </a:cxn>
                <a:cxn ang="0">
                  <a:pos x="77" y="56"/>
                </a:cxn>
                <a:cxn ang="0">
                  <a:pos x="61" y="51"/>
                </a:cxn>
                <a:cxn ang="0">
                  <a:pos x="77" y="125"/>
                </a:cxn>
                <a:cxn ang="0">
                  <a:pos x="58" y="134"/>
                </a:cxn>
                <a:cxn ang="0">
                  <a:pos x="66" y="169"/>
                </a:cxn>
                <a:cxn ang="0">
                  <a:pos x="0" y="183"/>
                </a:cxn>
                <a:cxn ang="0">
                  <a:pos x="0" y="194"/>
                </a:cxn>
                <a:cxn ang="0">
                  <a:pos x="70" y="176"/>
                </a:cxn>
                <a:cxn ang="0">
                  <a:pos x="94" y="321"/>
                </a:cxn>
                <a:cxn ang="0">
                  <a:pos x="85" y="335"/>
                </a:cxn>
                <a:cxn ang="0">
                  <a:pos x="155" y="465"/>
                </a:cxn>
                <a:cxn ang="0">
                  <a:pos x="231" y="427"/>
                </a:cxn>
                <a:cxn ang="0">
                  <a:pos x="231" y="427"/>
                </a:cxn>
              </a:cxnLst>
              <a:rect l="0" t="0" r="r" b="b"/>
              <a:pathLst>
                <a:path w="231" h="465">
                  <a:moveTo>
                    <a:pt x="231" y="427"/>
                  </a:moveTo>
                  <a:lnTo>
                    <a:pt x="170" y="30"/>
                  </a:lnTo>
                  <a:lnTo>
                    <a:pt x="141" y="0"/>
                  </a:lnTo>
                  <a:lnTo>
                    <a:pt x="127" y="38"/>
                  </a:lnTo>
                  <a:lnTo>
                    <a:pt x="130" y="90"/>
                  </a:lnTo>
                  <a:lnTo>
                    <a:pt x="90" y="102"/>
                  </a:lnTo>
                  <a:lnTo>
                    <a:pt x="77" y="56"/>
                  </a:lnTo>
                  <a:lnTo>
                    <a:pt x="61" y="51"/>
                  </a:lnTo>
                  <a:lnTo>
                    <a:pt x="77" y="125"/>
                  </a:lnTo>
                  <a:lnTo>
                    <a:pt x="58" y="134"/>
                  </a:lnTo>
                  <a:lnTo>
                    <a:pt x="66" y="169"/>
                  </a:lnTo>
                  <a:lnTo>
                    <a:pt x="0" y="183"/>
                  </a:lnTo>
                  <a:lnTo>
                    <a:pt x="0" y="194"/>
                  </a:lnTo>
                  <a:lnTo>
                    <a:pt x="70" y="176"/>
                  </a:lnTo>
                  <a:lnTo>
                    <a:pt x="94" y="321"/>
                  </a:lnTo>
                  <a:lnTo>
                    <a:pt x="85" y="335"/>
                  </a:lnTo>
                  <a:lnTo>
                    <a:pt x="155" y="465"/>
                  </a:lnTo>
                  <a:lnTo>
                    <a:pt x="231" y="427"/>
                  </a:lnTo>
                  <a:lnTo>
                    <a:pt x="231" y="427"/>
                  </a:lnTo>
                  <a:close/>
                </a:path>
              </a:pathLst>
            </a:custGeom>
            <a:solidFill>
              <a:srgbClr val="FFF7E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8" name="Freeform 36"/>
            <p:cNvSpPr>
              <a:spLocks/>
            </p:cNvSpPr>
            <p:nvPr/>
          </p:nvSpPr>
          <p:spPr bwMode="auto">
            <a:xfrm>
              <a:off x="3963" y="3001"/>
              <a:ext cx="170" cy="114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170" y="73"/>
                </a:cxn>
                <a:cxn ang="0">
                  <a:pos x="155" y="0"/>
                </a:cxn>
                <a:cxn ang="0">
                  <a:pos x="0" y="31"/>
                </a:cxn>
                <a:cxn ang="0">
                  <a:pos x="0" y="114"/>
                </a:cxn>
                <a:cxn ang="0">
                  <a:pos x="0" y="114"/>
                </a:cxn>
              </a:cxnLst>
              <a:rect l="0" t="0" r="r" b="b"/>
              <a:pathLst>
                <a:path w="170" h="114">
                  <a:moveTo>
                    <a:pt x="0" y="114"/>
                  </a:moveTo>
                  <a:lnTo>
                    <a:pt x="170" y="73"/>
                  </a:lnTo>
                  <a:lnTo>
                    <a:pt x="155" y="0"/>
                  </a:lnTo>
                  <a:lnTo>
                    <a:pt x="0" y="31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auto">
            <a:xfrm>
              <a:off x="3963" y="3175"/>
              <a:ext cx="186" cy="171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170" y="0"/>
                </a:cxn>
                <a:cxn ang="0">
                  <a:pos x="186" y="97"/>
                </a:cxn>
                <a:cxn ang="0">
                  <a:pos x="0" y="171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186" h="171">
                  <a:moveTo>
                    <a:pt x="0" y="40"/>
                  </a:moveTo>
                  <a:lnTo>
                    <a:pt x="170" y="0"/>
                  </a:lnTo>
                  <a:lnTo>
                    <a:pt x="186" y="97"/>
                  </a:lnTo>
                  <a:lnTo>
                    <a:pt x="0" y="171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auto">
            <a:xfrm>
              <a:off x="3979" y="3224"/>
              <a:ext cx="47" cy="60"/>
            </a:xfrm>
            <a:custGeom>
              <a:avLst/>
              <a:gdLst/>
              <a:ahLst/>
              <a:cxnLst>
                <a:cxn ang="0">
                  <a:pos x="17" y="60"/>
                </a:cxn>
                <a:cxn ang="0">
                  <a:pos x="0" y="5"/>
                </a:cxn>
                <a:cxn ang="0">
                  <a:pos x="31" y="0"/>
                </a:cxn>
                <a:cxn ang="0">
                  <a:pos x="47" y="52"/>
                </a:cxn>
                <a:cxn ang="0">
                  <a:pos x="17" y="60"/>
                </a:cxn>
                <a:cxn ang="0">
                  <a:pos x="17" y="60"/>
                </a:cxn>
              </a:cxnLst>
              <a:rect l="0" t="0" r="r" b="b"/>
              <a:pathLst>
                <a:path w="47" h="60">
                  <a:moveTo>
                    <a:pt x="17" y="60"/>
                  </a:moveTo>
                  <a:lnTo>
                    <a:pt x="0" y="5"/>
                  </a:lnTo>
                  <a:lnTo>
                    <a:pt x="31" y="0"/>
                  </a:lnTo>
                  <a:lnTo>
                    <a:pt x="47" y="52"/>
                  </a:lnTo>
                  <a:lnTo>
                    <a:pt x="17" y="60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auto">
            <a:xfrm>
              <a:off x="4024" y="3212"/>
              <a:ext cx="47" cy="59"/>
            </a:xfrm>
            <a:custGeom>
              <a:avLst/>
              <a:gdLst/>
              <a:ahLst/>
              <a:cxnLst>
                <a:cxn ang="0">
                  <a:pos x="16" y="59"/>
                </a:cxn>
                <a:cxn ang="0">
                  <a:pos x="0" y="5"/>
                </a:cxn>
                <a:cxn ang="0">
                  <a:pos x="33" y="0"/>
                </a:cxn>
                <a:cxn ang="0">
                  <a:pos x="47" y="54"/>
                </a:cxn>
                <a:cxn ang="0">
                  <a:pos x="16" y="59"/>
                </a:cxn>
                <a:cxn ang="0">
                  <a:pos x="16" y="59"/>
                </a:cxn>
              </a:cxnLst>
              <a:rect l="0" t="0" r="r" b="b"/>
              <a:pathLst>
                <a:path w="47" h="59">
                  <a:moveTo>
                    <a:pt x="16" y="59"/>
                  </a:moveTo>
                  <a:lnTo>
                    <a:pt x="0" y="5"/>
                  </a:lnTo>
                  <a:lnTo>
                    <a:pt x="33" y="0"/>
                  </a:lnTo>
                  <a:lnTo>
                    <a:pt x="47" y="54"/>
                  </a:lnTo>
                  <a:lnTo>
                    <a:pt x="16" y="59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auto">
            <a:xfrm>
              <a:off x="4071" y="3202"/>
              <a:ext cx="47" cy="60"/>
            </a:xfrm>
            <a:custGeom>
              <a:avLst/>
              <a:gdLst/>
              <a:ahLst/>
              <a:cxnLst>
                <a:cxn ang="0">
                  <a:pos x="17" y="60"/>
                </a:cxn>
                <a:cxn ang="0">
                  <a:pos x="0" y="5"/>
                </a:cxn>
                <a:cxn ang="0">
                  <a:pos x="33" y="0"/>
                </a:cxn>
                <a:cxn ang="0">
                  <a:pos x="47" y="54"/>
                </a:cxn>
                <a:cxn ang="0">
                  <a:pos x="17" y="60"/>
                </a:cxn>
                <a:cxn ang="0">
                  <a:pos x="17" y="60"/>
                </a:cxn>
              </a:cxnLst>
              <a:rect l="0" t="0" r="r" b="b"/>
              <a:pathLst>
                <a:path w="47" h="60">
                  <a:moveTo>
                    <a:pt x="17" y="60"/>
                  </a:moveTo>
                  <a:lnTo>
                    <a:pt x="0" y="5"/>
                  </a:lnTo>
                  <a:lnTo>
                    <a:pt x="33" y="0"/>
                  </a:lnTo>
                  <a:lnTo>
                    <a:pt x="47" y="54"/>
                  </a:lnTo>
                  <a:lnTo>
                    <a:pt x="17" y="60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3" name="Freeform 41"/>
            <p:cNvSpPr>
              <a:spLocks/>
            </p:cNvSpPr>
            <p:nvPr/>
          </p:nvSpPr>
          <p:spPr bwMode="auto">
            <a:xfrm>
              <a:off x="3963" y="2954"/>
              <a:ext cx="198" cy="57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94" y="0"/>
                </a:cxn>
                <a:cxn ang="0">
                  <a:pos x="198" y="18"/>
                </a:cxn>
                <a:cxn ang="0">
                  <a:pos x="0" y="57"/>
                </a:cxn>
                <a:cxn ang="0">
                  <a:pos x="0" y="41"/>
                </a:cxn>
                <a:cxn ang="0">
                  <a:pos x="0" y="41"/>
                </a:cxn>
              </a:cxnLst>
              <a:rect l="0" t="0" r="r" b="b"/>
              <a:pathLst>
                <a:path w="198" h="57">
                  <a:moveTo>
                    <a:pt x="0" y="41"/>
                  </a:moveTo>
                  <a:lnTo>
                    <a:pt x="194" y="0"/>
                  </a:lnTo>
                  <a:lnTo>
                    <a:pt x="198" y="18"/>
                  </a:lnTo>
                  <a:lnTo>
                    <a:pt x="0" y="57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4" name="Freeform 42"/>
            <p:cNvSpPr>
              <a:spLocks/>
            </p:cNvSpPr>
            <p:nvPr/>
          </p:nvSpPr>
          <p:spPr bwMode="auto">
            <a:xfrm>
              <a:off x="3963" y="3085"/>
              <a:ext cx="213" cy="70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213" y="0"/>
                </a:cxn>
                <a:cxn ang="0">
                  <a:pos x="213" y="16"/>
                </a:cxn>
                <a:cxn ang="0">
                  <a:pos x="0" y="70"/>
                </a:cxn>
                <a:cxn ang="0">
                  <a:pos x="0" y="49"/>
                </a:cxn>
                <a:cxn ang="0">
                  <a:pos x="0" y="49"/>
                </a:cxn>
              </a:cxnLst>
              <a:rect l="0" t="0" r="r" b="b"/>
              <a:pathLst>
                <a:path w="213" h="70">
                  <a:moveTo>
                    <a:pt x="0" y="49"/>
                  </a:moveTo>
                  <a:lnTo>
                    <a:pt x="213" y="0"/>
                  </a:lnTo>
                  <a:lnTo>
                    <a:pt x="213" y="16"/>
                  </a:lnTo>
                  <a:lnTo>
                    <a:pt x="0" y="70"/>
                  </a:lnTo>
                  <a:lnTo>
                    <a:pt x="0" y="4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5" name="Freeform 43"/>
            <p:cNvSpPr>
              <a:spLocks/>
            </p:cNvSpPr>
            <p:nvPr/>
          </p:nvSpPr>
          <p:spPr bwMode="auto">
            <a:xfrm>
              <a:off x="3963" y="3110"/>
              <a:ext cx="219" cy="65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15" y="0"/>
                </a:cxn>
                <a:cxn ang="0">
                  <a:pos x="219" y="15"/>
                </a:cxn>
                <a:cxn ang="0">
                  <a:pos x="0" y="65"/>
                </a:cxn>
                <a:cxn ang="0">
                  <a:pos x="0" y="50"/>
                </a:cxn>
                <a:cxn ang="0">
                  <a:pos x="0" y="50"/>
                </a:cxn>
              </a:cxnLst>
              <a:rect l="0" t="0" r="r" b="b"/>
              <a:pathLst>
                <a:path w="219" h="65">
                  <a:moveTo>
                    <a:pt x="0" y="50"/>
                  </a:moveTo>
                  <a:lnTo>
                    <a:pt x="215" y="0"/>
                  </a:lnTo>
                  <a:lnTo>
                    <a:pt x="219" y="15"/>
                  </a:lnTo>
                  <a:lnTo>
                    <a:pt x="0" y="65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6" name="Freeform 44"/>
            <p:cNvSpPr>
              <a:spLocks/>
            </p:cNvSpPr>
            <p:nvPr/>
          </p:nvSpPr>
          <p:spPr bwMode="auto">
            <a:xfrm>
              <a:off x="4635" y="2837"/>
              <a:ext cx="194" cy="108"/>
            </a:xfrm>
            <a:custGeom>
              <a:avLst/>
              <a:gdLst/>
              <a:ahLst/>
              <a:cxnLst>
                <a:cxn ang="0">
                  <a:pos x="19" y="108"/>
                </a:cxn>
                <a:cxn ang="0">
                  <a:pos x="0" y="31"/>
                </a:cxn>
                <a:cxn ang="0">
                  <a:pos x="175" y="0"/>
                </a:cxn>
                <a:cxn ang="0">
                  <a:pos x="194" y="74"/>
                </a:cxn>
                <a:cxn ang="0">
                  <a:pos x="19" y="108"/>
                </a:cxn>
                <a:cxn ang="0">
                  <a:pos x="19" y="108"/>
                </a:cxn>
              </a:cxnLst>
              <a:rect l="0" t="0" r="r" b="b"/>
              <a:pathLst>
                <a:path w="194" h="108">
                  <a:moveTo>
                    <a:pt x="19" y="108"/>
                  </a:moveTo>
                  <a:lnTo>
                    <a:pt x="0" y="31"/>
                  </a:lnTo>
                  <a:lnTo>
                    <a:pt x="175" y="0"/>
                  </a:lnTo>
                  <a:lnTo>
                    <a:pt x="194" y="74"/>
                  </a:lnTo>
                  <a:lnTo>
                    <a:pt x="19" y="108"/>
                  </a:lnTo>
                  <a:lnTo>
                    <a:pt x="19" y="108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7" name="Freeform 45"/>
            <p:cNvSpPr>
              <a:spLocks/>
            </p:cNvSpPr>
            <p:nvPr/>
          </p:nvSpPr>
          <p:spPr bwMode="auto">
            <a:xfrm>
              <a:off x="4583" y="2795"/>
              <a:ext cx="251" cy="5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249" y="0"/>
                </a:cxn>
                <a:cxn ang="0">
                  <a:pos x="251" y="9"/>
                </a:cxn>
                <a:cxn ang="0">
                  <a:pos x="5" y="59"/>
                </a:cxn>
                <a:cxn ang="0">
                  <a:pos x="0" y="50"/>
                </a:cxn>
                <a:cxn ang="0">
                  <a:pos x="0" y="50"/>
                </a:cxn>
              </a:cxnLst>
              <a:rect l="0" t="0" r="r" b="b"/>
              <a:pathLst>
                <a:path w="251" h="59">
                  <a:moveTo>
                    <a:pt x="0" y="50"/>
                  </a:moveTo>
                  <a:lnTo>
                    <a:pt x="249" y="0"/>
                  </a:lnTo>
                  <a:lnTo>
                    <a:pt x="251" y="9"/>
                  </a:lnTo>
                  <a:lnTo>
                    <a:pt x="5" y="5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8" name="Freeform 46"/>
            <p:cNvSpPr>
              <a:spLocks/>
            </p:cNvSpPr>
            <p:nvPr/>
          </p:nvSpPr>
          <p:spPr bwMode="auto">
            <a:xfrm>
              <a:off x="4654" y="2869"/>
              <a:ext cx="47" cy="60"/>
            </a:xfrm>
            <a:custGeom>
              <a:avLst/>
              <a:gdLst/>
              <a:ahLst/>
              <a:cxnLst>
                <a:cxn ang="0">
                  <a:pos x="17" y="60"/>
                </a:cxn>
                <a:cxn ang="0">
                  <a:pos x="0" y="7"/>
                </a:cxn>
                <a:cxn ang="0">
                  <a:pos x="33" y="0"/>
                </a:cxn>
                <a:cxn ang="0">
                  <a:pos x="47" y="54"/>
                </a:cxn>
                <a:cxn ang="0">
                  <a:pos x="17" y="60"/>
                </a:cxn>
                <a:cxn ang="0">
                  <a:pos x="17" y="60"/>
                </a:cxn>
              </a:cxnLst>
              <a:rect l="0" t="0" r="r" b="b"/>
              <a:pathLst>
                <a:path w="47" h="60">
                  <a:moveTo>
                    <a:pt x="17" y="60"/>
                  </a:moveTo>
                  <a:lnTo>
                    <a:pt x="0" y="7"/>
                  </a:lnTo>
                  <a:lnTo>
                    <a:pt x="33" y="0"/>
                  </a:lnTo>
                  <a:lnTo>
                    <a:pt x="47" y="54"/>
                  </a:lnTo>
                  <a:lnTo>
                    <a:pt x="17" y="60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9" name="Freeform 47"/>
            <p:cNvSpPr>
              <a:spLocks/>
            </p:cNvSpPr>
            <p:nvPr/>
          </p:nvSpPr>
          <p:spPr bwMode="auto">
            <a:xfrm>
              <a:off x="4701" y="2862"/>
              <a:ext cx="48" cy="60"/>
            </a:xfrm>
            <a:custGeom>
              <a:avLst/>
              <a:gdLst/>
              <a:ahLst/>
              <a:cxnLst>
                <a:cxn ang="0">
                  <a:pos x="17" y="60"/>
                </a:cxn>
                <a:cxn ang="0">
                  <a:pos x="0" y="5"/>
                </a:cxn>
                <a:cxn ang="0">
                  <a:pos x="33" y="0"/>
                </a:cxn>
                <a:cxn ang="0">
                  <a:pos x="48" y="53"/>
                </a:cxn>
                <a:cxn ang="0">
                  <a:pos x="17" y="60"/>
                </a:cxn>
                <a:cxn ang="0">
                  <a:pos x="17" y="60"/>
                </a:cxn>
              </a:cxnLst>
              <a:rect l="0" t="0" r="r" b="b"/>
              <a:pathLst>
                <a:path w="48" h="60">
                  <a:moveTo>
                    <a:pt x="17" y="60"/>
                  </a:moveTo>
                  <a:lnTo>
                    <a:pt x="0" y="5"/>
                  </a:lnTo>
                  <a:lnTo>
                    <a:pt x="33" y="0"/>
                  </a:lnTo>
                  <a:lnTo>
                    <a:pt x="48" y="53"/>
                  </a:lnTo>
                  <a:lnTo>
                    <a:pt x="17" y="60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0" name="Freeform 48"/>
            <p:cNvSpPr>
              <a:spLocks/>
            </p:cNvSpPr>
            <p:nvPr/>
          </p:nvSpPr>
          <p:spPr bwMode="auto">
            <a:xfrm>
              <a:off x="4749" y="2854"/>
              <a:ext cx="47" cy="59"/>
            </a:xfrm>
            <a:custGeom>
              <a:avLst/>
              <a:gdLst/>
              <a:ahLst/>
              <a:cxnLst>
                <a:cxn ang="0">
                  <a:pos x="18" y="59"/>
                </a:cxn>
                <a:cxn ang="0">
                  <a:pos x="0" y="6"/>
                </a:cxn>
                <a:cxn ang="0">
                  <a:pos x="33" y="0"/>
                </a:cxn>
                <a:cxn ang="0">
                  <a:pos x="47" y="52"/>
                </a:cxn>
                <a:cxn ang="0">
                  <a:pos x="18" y="59"/>
                </a:cxn>
                <a:cxn ang="0">
                  <a:pos x="18" y="59"/>
                </a:cxn>
              </a:cxnLst>
              <a:rect l="0" t="0" r="r" b="b"/>
              <a:pathLst>
                <a:path w="47" h="59">
                  <a:moveTo>
                    <a:pt x="18" y="59"/>
                  </a:moveTo>
                  <a:lnTo>
                    <a:pt x="0" y="6"/>
                  </a:lnTo>
                  <a:lnTo>
                    <a:pt x="33" y="0"/>
                  </a:lnTo>
                  <a:lnTo>
                    <a:pt x="47" y="52"/>
                  </a:lnTo>
                  <a:lnTo>
                    <a:pt x="18" y="59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1" name="Freeform 49"/>
            <p:cNvSpPr>
              <a:spLocks/>
            </p:cNvSpPr>
            <p:nvPr/>
          </p:nvSpPr>
          <p:spPr bwMode="auto">
            <a:xfrm>
              <a:off x="4616" y="2965"/>
              <a:ext cx="253" cy="62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253" y="0"/>
                </a:cxn>
                <a:cxn ang="0">
                  <a:pos x="253" y="7"/>
                </a:cxn>
                <a:cxn ang="0">
                  <a:pos x="0" y="62"/>
                </a:cxn>
                <a:cxn ang="0">
                  <a:pos x="0" y="53"/>
                </a:cxn>
                <a:cxn ang="0">
                  <a:pos x="0" y="53"/>
                </a:cxn>
              </a:cxnLst>
              <a:rect l="0" t="0" r="r" b="b"/>
              <a:pathLst>
                <a:path w="253" h="62">
                  <a:moveTo>
                    <a:pt x="0" y="53"/>
                  </a:moveTo>
                  <a:lnTo>
                    <a:pt x="253" y="0"/>
                  </a:lnTo>
                  <a:lnTo>
                    <a:pt x="253" y="7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2" name="Freeform 50"/>
            <p:cNvSpPr>
              <a:spLocks/>
            </p:cNvSpPr>
            <p:nvPr/>
          </p:nvSpPr>
          <p:spPr bwMode="auto">
            <a:xfrm>
              <a:off x="4066" y="3010"/>
              <a:ext cx="48" cy="61"/>
            </a:xfrm>
            <a:custGeom>
              <a:avLst/>
              <a:gdLst/>
              <a:ahLst/>
              <a:cxnLst>
                <a:cxn ang="0">
                  <a:pos x="17" y="61"/>
                </a:cxn>
                <a:cxn ang="0">
                  <a:pos x="0" y="6"/>
                </a:cxn>
                <a:cxn ang="0">
                  <a:pos x="32" y="0"/>
                </a:cxn>
                <a:cxn ang="0">
                  <a:pos x="48" y="54"/>
                </a:cxn>
                <a:cxn ang="0">
                  <a:pos x="17" y="61"/>
                </a:cxn>
                <a:cxn ang="0">
                  <a:pos x="17" y="61"/>
                </a:cxn>
              </a:cxnLst>
              <a:rect l="0" t="0" r="r" b="b"/>
              <a:pathLst>
                <a:path w="48" h="61">
                  <a:moveTo>
                    <a:pt x="17" y="61"/>
                  </a:moveTo>
                  <a:lnTo>
                    <a:pt x="0" y="6"/>
                  </a:lnTo>
                  <a:lnTo>
                    <a:pt x="32" y="0"/>
                  </a:lnTo>
                  <a:lnTo>
                    <a:pt x="48" y="54"/>
                  </a:lnTo>
                  <a:lnTo>
                    <a:pt x="17" y="61"/>
                  </a:lnTo>
                  <a:lnTo>
                    <a:pt x="17" y="61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3" name="Freeform 51"/>
            <p:cNvSpPr>
              <a:spLocks/>
            </p:cNvSpPr>
            <p:nvPr/>
          </p:nvSpPr>
          <p:spPr bwMode="auto">
            <a:xfrm>
              <a:off x="4015" y="3021"/>
              <a:ext cx="49" cy="59"/>
            </a:xfrm>
            <a:custGeom>
              <a:avLst/>
              <a:gdLst/>
              <a:ahLst/>
              <a:cxnLst>
                <a:cxn ang="0">
                  <a:pos x="18" y="59"/>
                </a:cxn>
                <a:cxn ang="0">
                  <a:pos x="0" y="6"/>
                </a:cxn>
                <a:cxn ang="0">
                  <a:pos x="33" y="0"/>
                </a:cxn>
                <a:cxn ang="0">
                  <a:pos x="49" y="53"/>
                </a:cxn>
                <a:cxn ang="0">
                  <a:pos x="18" y="59"/>
                </a:cxn>
                <a:cxn ang="0">
                  <a:pos x="18" y="59"/>
                </a:cxn>
              </a:cxnLst>
              <a:rect l="0" t="0" r="r" b="b"/>
              <a:pathLst>
                <a:path w="49" h="59">
                  <a:moveTo>
                    <a:pt x="18" y="59"/>
                  </a:moveTo>
                  <a:lnTo>
                    <a:pt x="0" y="6"/>
                  </a:lnTo>
                  <a:lnTo>
                    <a:pt x="33" y="0"/>
                  </a:lnTo>
                  <a:lnTo>
                    <a:pt x="49" y="53"/>
                  </a:lnTo>
                  <a:lnTo>
                    <a:pt x="18" y="59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4" name="Freeform 52"/>
            <p:cNvSpPr>
              <a:spLocks/>
            </p:cNvSpPr>
            <p:nvPr/>
          </p:nvSpPr>
          <p:spPr bwMode="auto">
            <a:xfrm>
              <a:off x="3963" y="3032"/>
              <a:ext cx="47" cy="6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0" y="6"/>
                </a:cxn>
                <a:cxn ang="0">
                  <a:pos x="33" y="0"/>
                </a:cxn>
                <a:cxn ang="0">
                  <a:pos x="47" y="53"/>
                </a:cxn>
                <a:cxn ang="0">
                  <a:pos x="16" y="61"/>
                </a:cxn>
                <a:cxn ang="0">
                  <a:pos x="16" y="61"/>
                </a:cxn>
              </a:cxnLst>
              <a:rect l="0" t="0" r="r" b="b"/>
              <a:pathLst>
                <a:path w="47" h="61">
                  <a:moveTo>
                    <a:pt x="16" y="61"/>
                  </a:moveTo>
                  <a:lnTo>
                    <a:pt x="0" y="6"/>
                  </a:lnTo>
                  <a:lnTo>
                    <a:pt x="33" y="0"/>
                  </a:lnTo>
                  <a:lnTo>
                    <a:pt x="47" y="53"/>
                  </a:lnTo>
                  <a:lnTo>
                    <a:pt x="16" y="61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5" name="Freeform 53"/>
            <p:cNvSpPr>
              <a:spLocks/>
            </p:cNvSpPr>
            <p:nvPr/>
          </p:nvSpPr>
          <p:spPr bwMode="auto">
            <a:xfrm>
              <a:off x="4173" y="2983"/>
              <a:ext cx="54" cy="27"/>
            </a:xfrm>
            <a:custGeom>
              <a:avLst/>
              <a:gdLst/>
              <a:ahLst/>
              <a:cxnLst>
                <a:cxn ang="0">
                  <a:pos x="54" y="27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54" y="27"/>
                </a:cxn>
                <a:cxn ang="0">
                  <a:pos x="54" y="27"/>
                </a:cxn>
              </a:cxnLst>
              <a:rect l="0" t="0" r="r" b="b"/>
              <a:pathLst>
                <a:path w="54" h="27">
                  <a:moveTo>
                    <a:pt x="54" y="27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54" y="27"/>
                  </a:lnTo>
                  <a:lnTo>
                    <a:pt x="54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6" name="Freeform 54"/>
            <p:cNvSpPr>
              <a:spLocks/>
            </p:cNvSpPr>
            <p:nvPr/>
          </p:nvSpPr>
          <p:spPr bwMode="auto">
            <a:xfrm>
              <a:off x="4201" y="2975"/>
              <a:ext cx="53" cy="27"/>
            </a:xfrm>
            <a:custGeom>
              <a:avLst/>
              <a:gdLst/>
              <a:ahLst/>
              <a:cxnLst>
                <a:cxn ang="0">
                  <a:pos x="53" y="27"/>
                </a:cxn>
                <a:cxn ang="0">
                  <a:pos x="5" y="0"/>
                </a:cxn>
                <a:cxn ang="0">
                  <a:pos x="0" y="4"/>
                </a:cxn>
                <a:cxn ang="0">
                  <a:pos x="53" y="27"/>
                </a:cxn>
                <a:cxn ang="0">
                  <a:pos x="53" y="27"/>
                </a:cxn>
              </a:cxnLst>
              <a:rect l="0" t="0" r="r" b="b"/>
              <a:pathLst>
                <a:path w="53" h="27">
                  <a:moveTo>
                    <a:pt x="53" y="27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53" y="27"/>
                  </a:lnTo>
                  <a:lnTo>
                    <a:pt x="53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7" name="Freeform 55"/>
            <p:cNvSpPr>
              <a:spLocks/>
            </p:cNvSpPr>
            <p:nvPr/>
          </p:nvSpPr>
          <p:spPr bwMode="auto">
            <a:xfrm>
              <a:off x="4228" y="2969"/>
              <a:ext cx="56" cy="26"/>
            </a:xfrm>
            <a:custGeom>
              <a:avLst/>
              <a:gdLst/>
              <a:ahLst/>
              <a:cxnLst>
                <a:cxn ang="0">
                  <a:pos x="56" y="26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56" y="26"/>
                </a:cxn>
                <a:cxn ang="0">
                  <a:pos x="56" y="26"/>
                </a:cxn>
              </a:cxnLst>
              <a:rect l="0" t="0" r="r" b="b"/>
              <a:pathLst>
                <a:path w="56" h="26">
                  <a:moveTo>
                    <a:pt x="56" y="26"/>
                  </a:moveTo>
                  <a:lnTo>
                    <a:pt x="5" y="0"/>
                  </a:lnTo>
                  <a:lnTo>
                    <a:pt x="0" y="3"/>
                  </a:lnTo>
                  <a:lnTo>
                    <a:pt x="56" y="26"/>
                  </a:lnTo>
                  <a:lnTo>
                    <a:pt x="56" y="2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8" name="Freeform 56"/>
            <p:cNvSpPr>
              <a:spLocks/>
            </p:cNvSpPr>
            <p:nvPr/>
          </p:nvSpPr>
          <p:spPr bwMode="auto">
            <a:xfrm>
              <a:off x="4256" y="2961"/>
              <a:ext cx="55" cy="26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5" y="0"/>
                </a:cxn>
                <a:cxn ang="0">
                  <a:pos x="0" y="4"/>
                </a:cxn>
                <a:cxn ang="0">
                  <a:pos x="55" y="26"/>
                </a:cxn>
                <a:cxn ang="0">
                  <a:pos x="55" y="26"/>
                </a:cxn>
              </a:cxnLst>
              <a:rect l="0" t="0" r="r" b="b"/>
              <a:pathLst>
                <a:path w="55" h="26">
                  <a:moveTo>
                    <a:pt x="55" y="26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55" y="26"/>
                  </a:lnTo>
                  <a:lnTo>
                    <a:pt x="55" y="2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9" name="Freeform 57"/>
            <p:cNvSpPr>
              <a:spLocks/>
            </p:cNvSpPr>
            <p:nvPr/>
          </p:nvSpPr>
          <p:spPr bwMode="auto">
            <a:xfrm>
              <a:off x="4284" y="2954"/>
              <a:ext cx="55" cy="27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55" y="27"/>
                </a:cxn>
                <a:cxn ang="0">
                  <a:pos x="55" y="27"/>
                </a:cxn>
              </a:cxnLst>
              <a:rect l="0" t="0" r="r" b="b"/>
              <a:pathLst>
                <a:path w="55" h="27">
                  <a:moveTo>
                    <a:pt x="55" y="27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55" y="27"/>
                  </a:lnTo>
                  <a:lnTo>
                    <a:pt x="55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0" name="Freeform 58"/>
            <p:cNvSpPr>
              <a:spLocks/>
            </p:cNvSpPr>
            <p:nvPr/>
          </p:nvSpPr>
          <p:spPr bwMode="auto">
            <a:xfrm>
              <a:off x="4317" y="2947"/>
              <a:ext cx="53" cy="28"/>
            </a:xfrm>
            <a:custGeom>
              <a:avLst/>
              <a:gdLst/>
              <a:ahLst/>
              <a:cxnLst>
                <a:cxn ang="0">
                  <a:pos x="53" y="28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53" y="28"/>
                </a:cxn>
                <a:cxn ang="0">
                  <a:pos x="53" y="28"/>
                </a:cxn>
              </a:cxnLst>
              <a:rect l="0" t="0" r="r" b="b"/>
              <a:pathLst>
                <a:path w="53" h="28">
                  <a:moveTo>
                    <a:pt x="53" y="28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53" y="28"/>
                  </a:lnTo>
                  <a:lnTo>
                    <a:pt x="53" y="28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1" name="Freeform 59"/>
            <p:cNvSpPr>
              <a:spLocks/>
            </p:cNvSpPr>
            <p:nvPr/>
          </p:nvSpPr>
          <p:spPr bwMode="auto">
            <a:xfrm>
              <a:off x="4348" y="2942"/>
              <a:ext cx="53" cy="27"/>
            </a:xfrm>
            <a:custGeom>
              <a:avLst/>
              <a:gdLst/>
              <a:ahLst/>
              <a:cxnLst>
                <a:cxn ang="0">
                  <a:pos x="53" y="27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53" y="27"/>
                </a:cxn>
                <a:cxn ang="0">
                  <a:pos x="53" y="27"/>
                </a:cxn>
              </a:cxnLst>
              <a:rect l="0" t="0" r="r" b="b"/>
              <a:pathLst>
                <a:path w="53" h="27">
                  <a:moveTo>
                    <a:pt x="53" y="27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53" y="27"/>
                  </a:lnTo>
                  <a:lnTo>
                    <a:pt x="53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2" name="Freeform 60"/>
            <p:cNvSpPr>
              <a:spLocks/>
            </p:cNvSpPr>
            <p:nvPr/>
          </p:nvSpPr>
          <p:spPr bwMode="auto">
            <a:xfrm>
              <a:off x="4374" y="2936"/>
              <a:ext cx="55" cy="27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55" y="27"/>
                </a:cxn>
                <a:cxn ang="0">
                  <a:pos x="55" y="27"/>
                </a:cxn>
              </a:cxnLst>
              <a:rect l="0" t="0" r="r" b="b"/>
              <a:pathLst>
                <a:path w="55" h="27">
                  <a:moveTo>
                    <a:pt x="55" y="27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55" y="27"/>
                  </a:lnTo>
                  <a:lnTo>
                    <a:pt x="55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3" name="Freeform 61"/>
            <p:cNvSpPr>
              <a:spLocks/>
            </p:cNvSpPr>
            <p:nvPr/>
          </p:nvSpPr>
          <p:spPr bwMode="auto">
            <a:xfrm>
              <a:off x="4401" y="2928"/>
              <a:ext cx="56" cy="28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6" y="0"/>
                </a:cxn>
                <a:cxn ang="0">
                  <a:pos x="0" y="5"/>
                </a:cxn>
                <a:cxn ang="0">
                  <a:pos x="56" y="28"/>
                </a:cxn>
                <a:cxn ang="0">
                  <a:pos x="56" y="28"/>
                </a:cxn>
              </a:cxnLst>
              <a:rect l="0" t="0" r="r" b="b"/>
              <a:pathLst>
                <a:path w="56" h="28">
                  <a:moveTo>
                    <a:pt x="56" y="2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6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4" name="Freeform 62"/>
            <p:cNvSpPr>
              <a:spLocks/>
            </p:cNvSpPr>
            <p:nvPr/>
          </p:nvSpPr>
          <p:spPr bwMode="auto">
            <a:xfrm>
              <a:off x="4429" y="2922"/>
              <a:ext cx="54" cy="27"/>
            </a:xfrm>
            <a:custGeom>
              <a:avLst/>
              <a:gdLst/>
              <a:ahLst/>
              <a:cxnLst>
                <a:cxn ang="0">
                  <a:pos x="54" y="27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54" y="27"/>
                </a:cxn>
                <a:cxn ang="0">
                  <a:pos x="54" y="27"/>
                </a:cxn>
              </a:cxnLst>
              <a:rect l="0" t="0" r="r" b="b"/>
              <a:pathLst>
                <a:path w="54" h="27">
                  <a:moveTo>
                    <a:pt x="54" y="27"/>
                  </a:moveTo>
                  <a:lnTo>
                    <a:pt x="5" y="0"/>
                  </a:lnTo>
                  <a:lnTo>
                    <a:pt x="0" y="3"/>
                  </a:lnTo>
                  <a:lnTo>
                    <a:pt x="54" y="27"/>
                  </a:lnTo>
                  <a:lnTo>
                    <a:pt x="54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5" name="Freeform 63"/>
            <p:cNvSpPr>
              <a:spLocks/>
            </p:cNvSpPr>
            <p:nvPr/>
          </p:nvSpPr>
          <p:spPr bwMode="auto">
            <a:xfrm>
              <a:off x="4458" y="2914"/>
              <a:ext cx="54" cy="28"/>
            </a:xfrm>
            <a:custGeom>
              <a:avLst/>
              <a:gdLst/>
              <a:ahLst/>
              <a:cxnLst>
                <a:cxn ang="0">
                  <a:pos x="54" y="28"/>
                </a:cxn>
                <a:cxn ang="0">
                  <a:pos x="6" y="0"/>
                </a:cxn>
                <a:cxn ang="0">
                  <a:pos x="0" y="5"/>
                </a:cxn>
                <a:cxn ang="0">
                  <a:pos x="54" y="28"/>
                </a:cxn>
                <a:cxn ang="0">
                  <a:pos x="54" y="28"/>
                </a:cxn>
              </a:cxnLst>
              <a:rect l="0" t="0" r="r" b="b"/>
              <a:pathLst>
                <a:path w="54" h="28">
                  <a:moveTo>
                    <a:pt x="54" y="2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4" y="28"/>
                  </a:lnTo>
                  <a:lnTo>
                    <a:pt x="54" y="28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6" name="Freeform 64"/>
            <p:cNvSpPr>
              <a:spLocks/>
            </p:cNvSpPr>
            <p:nvPr/>
          </p:nvSpPr>
          <p:spPr bwMode="auto">
            <a:xfrm>
              <a:off x="4488" y="2908"/>
              <a:ext cx="54" cy="28"/>
            </a:xfrm>
            <a:custGeom>
              <a:avLst/>
              <a:gdLst/>
              <a:ahLst/>
              <a:cxnLst>
                <a:cxn ang="0">
                  <a:pos x="54" y="28"/>
                </a:cxn>
                <a:cxn ang="0">
                  <a:pos x="3" y="0"/>
                </a:cxn>
                <a:cxn ang="0">
                  <a:pos x="0" y="5"/>
                </a:cxn>
                <a:cxn ang="0">
                  <a:pos x="54" y="28"/>
                </a:cxn>
                <a:cxn ang="0">
                  <a:pos x="54" y="28"/>
                </a:cxn>
              </a:cxnLst>
              <a:rect l="0" t="0" r="r" b="b"/>
              <a:pathLst>
                <a:path w="54" h="28">
                  <a:moveTo>
                    <a:pt x="54" y="28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54" y="28"/>
                  </a:lnTo>
                  <a:lnTo>
                    <a:pt x="54" y="28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7" name="Freeform 65"/>
            <p:cNvSpPr>
              <a:spLocks/>
            </p:cNvSpPr>
            <p:nvPr/>
          </p:nvSpPr>
          <p:spPr bwMode="auto">
            <a:xfrm>
              <a:off x="4516" y="2900"/>
              <a:ext cx="55" cy="28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3" y="0"/>
                </a:cxn>
                <a:cxn ang="0">
                  <a:pos x="0" y="5"/>
                </a:cxn>
                <a:cxn ang="0">
                  <a:pos x="55" y="28"/>
                </a:cxn>
                <a:cxn ang="0">
                  <a:pos x="55" y="28"/>
                </a:cxn>
              </a:cxnLst>
              <a:rect l="0" t="0" r="r" b="b"/>
              <a:pathLst>
                <a:path w="55" h="28">
                  <a:moveTo>
                    <a:pt x="55" y="28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55" y="28"/>
                  </a:lnTo>
                  <a:lnTo>
                    <a:pt x="55" y="28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8" name="Freeform 66"/>
            <p:cNvSpPr>
              <a:spLocks/>
            </p:cNvSpPr>
            <p:nvPr/>
          </p:nvSpPr>
          <p:spPr bwMode="auto">
            <a:xfrm>
              <a:off x="4547" y="2897"/>
              <a:ext cx="19" cy="3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9" y="2"/>
                </a:cxn>
                <a:cxn ang="0">
                  <a:pos x="0" y="36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9" h="36">
                  <a:moveTo>
                    <a:pt x="8" y="0"/>
                  </a:moveTo>
                  <a:lnTo>
                    <a:pt x="19" y="2"/>
                  </a:lnTo>
                  <a:lnTo>
                    <a:pt x="0" y="36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9" name="Freeform 67"/>
            <p:cNvSpPr>
              <a:spLocks/>
            </p:cNvSpPr>
            <p:nvPr/>
          </p:nvSpPr>
          <p:spPr bwMode="auto">
            <a:xfrm>
              <a:off x="4524" y="2902"/>
              <a:ext cx="1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9" y="3"/>
                </a:cxn>
                <a:cxn ang="0">
                  <a:pos x="0" y="38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19" h="38">
                  <a:moveTo>
                    <a:pt x="9" y="0"/>
                  </a:moveTo>
                  <a:lnTo>
                    <a:pt x="19" y="3"/>
                  </a:lnTo>
                  <a:lnTo>
                    <a:pt x="0" y="38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0" name="Freeform 68"/>
            <p:cNvSpPr>
              <a:spLocks/>
            </p:cNvSpPr>
            <p:nvPr/>
          </p:nvSpPr>
          <p:spPr bwMode="auto">
            <a:xfrm>
              <a:off x="4502" y="2908"/>
              <a:ext cx="17" cy="3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7" y="1"/>
                </a:cxn>
                <a:cxn ang="0">
                  <a:pos x="0" y="37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7" h="37">
                  <a:moveTo>
                    <a:pt x="8" y="0"/>
                  </a:moveTo>
                  <a:lnTo>
                    <a:pt x="17" y="1"/>
                  </a:lnTo>
                  <a:lnTo>
                    <a:pt x="0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1" name="Freeform 69"/>
            <p:cNvSpPr>
              <a:spLocks/>
            </p:cNvSpPr>
            <p:nvPr/>
          </p:nvSpPr>
          <p:spPr bwMode="auto">
            <a:xfrm>
              <a:off x="4478" y="2913"/>
              <a:ext cx="20" cy="37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2"/>
                </a:cxn>
                <a:cxn ang="0">
                  <a:pos x="0" y="37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0" h="37">
                  <a:moveTo>
                    <a:pt x="10" y="0"/>
                  </a:moveTo>
                  <a:lnTo>
                    <a:pt x="20" y="2"/>
                  </a:lnTo>
                  <a:lnTo>
                    <a:pt x="0" y="37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2" name="Freeform 70"/>
            <p:cNvSpPr>
              <a:spLocks/>
            </p:cNvSpPr>
            <p:nvPr/>
          </p:nvSpPr>
          <p:spPr bwMode="auto">
            <a:xfrm>
              <a:off x="4455" y="2919"/>
              <a:ext cx="19" cy="3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9" y="1"/>
                </a:cxn>
                <a:cxn ang="0">
                  <a:pos x="0" y="36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9" h="36">
                  <a:moveTo>
                    <a:pt x="10" y="0"/>
                  </a:moveTo>
                  <a:lnTo>
                    <a:pt x="19" y="1"/>
                  </a:lnTo>
                  <a:lnTo>
                    <a:pt x="0" y="3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3" name="Freeform 71"/>
            <p:cNvSpPr>
              <a:spLocks/>
            </p:cNvSpPr>
            <p:nvPr/>
          </p:nvSpPr>
          <p:spPr bwMode="auto">
            <a:xfrm>
              <a:off x="4433" y="2924"/>
              <a:ext cx="19" cy="3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9" y="1"/>
                </a:cxn>
                <a:cxn ang="0">
                  <a:pos x="0" y="37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9" h="37">
                  <a:moveTo>
                    <a:pt x="8" y="0"/>
                  </a:moveTo>
                  <a:lnTo>
                    <a:pt x="19" y="1"/>
                  </a:lnTo>
                  <a:lnTo>
                    <a:pt x="0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4" name="Freeform 72"/>
            <p:cNvSpPr>
              <a:spLocks/>
            </p:cNvSpPr>
            <p:nvPr/>
          </p:nvSpPr>
          <p:spPr bwMode="auto">
            <a:xfrm>
              <a:off x="4410" y="2929"/>
              <a:ext cx="19" cy="3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9" y="2"/>
                </a:cxn>
                <a:cxn ang="0">
                  <a:pos x="0" y="36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19" h="36">
                  <a:moveTo>
                    <a:pt x="9" y="0"/>
                  </a:moveTo>
                  <a:lnTo>
                    <a:pt x="19" y="2"/>
                  </a:lnTo>
                  <a:lnTo>
                    <a:pt x="0" y="36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5" name="Freeform 73"/>
            <p:cNvSpPr>
              <a:spLocks/>
            </p:cNvSpPr>
            <p:nvPr/>
          </p:nvSpPr>
          <p:spPr bwMode="auto">
            <a:xfrm>
              <a:off x="4384" y="2934"/>
              <a:ext cx="21" cy="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3"/>
                </a:cxn>
                <a:cxn ang="0">
                  <a:pos x="0" y="38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1" h="38">
                  <a:moveTo>
                    <a:pt x="10" y="0"/>
                  </a:moveTo>
                  <a:lnTo>
                    <a:pt x="21" y="3"/>
                  </a:lnTo>
                  <a:lnTo>
                    <a:pt x="0" y="38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6" name="Freeform 74"/>
            <p:cNvSpPr>
              <a:spLocks/>
            </p:cNvSpPr>
            <p:nvPr/>
          </p:nvSpPr>
          <p:spPr bwMode="auto">
            <a:xfrm>
              <a:off x="4362" y="2941"/>
              <a:ext cx="20" cy="3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1"/>
                </a:cxn>
                <a:cxn ang="0">
                  <a:pos x="0" y="36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0" h="36">
                  <a:moveTo>
                    <a:pt x="10" y="0"/>
                  </a:moveTo>
                  <a:lnTo>
                    <a:pt x="20" y="1"/>
                  </a:lnTo>
                  <a:lnTo>
                    <a:pt x="0" y="3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7" name="Freeform 75"/>
            <p:cNvSpPr>
              <a:spLocks/>
            </p:cNvSpPr>
            <p:nvPr/>
          </p:nvSpPr>
          <p:spPr bwMode="auto">
            <a:xfrm>
              <a:off x="4339" y="2945"/>
              <a:ext cx="19" cy="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9" y="2"/>
                </a:cxn>
                <a:cxn ang="0">
                  <a:pos x="0" y="38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9" h="38">
                  <a:moveTo>
                    <a:pt x="10" y="0"/>
                  </a:moveTo>
                  <a:lnTo>
                    <a:pt x="19" y="2"/>
                  </a:lnTo>
                  <a:lnTo>
                    <a:pt x="0" y="38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8" name="Freeform 76"/>
            <p:cNvSpPr>
              <a:spLocks/>
            </p:cNvSpPr>
            <p:nvPr/>
          </p:nvSpPr>
          <p:spPr bwMode="auto">
            <a:xfrm>
              <a:off x="4317" y="2951"/>
              <a:ext cx="19" cy="3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9" y="1"/>
                </a:cxn>
                <a:cxn ang="0">
                  <a:pos x="0" y="36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9" h="36">
                  <a:moveTo>
                    <a:pt x="8" y="0"/>
                  </a:moveTo>
                  <a:lnTo>
                    <a:pt x="19" y="1"/>
                  </a:lnTo>
                  <a:lnTo>
                    <a:pt x="0" y="36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9" name="Freeform 77"/>
            <p:cNvSpPr>
              <a:spLocks/>
            </p:cNvSpPr>
            <p:nvPr/>
          </p:nvSpPr>
          <p:spPr bwMode="auto">
            <a:xfrm>
              <a:off x="4294" y="2956"/>
              <a:ext cx="1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9" y="3"/>
                </a:cxn>
                <a:cxn ang="0">
                  <a:pos x="0" y="37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19" h="37">
                  <a:moveTo>
                    <a:pt x="9" y="0"/>
                  </a:moveTo>
                  <a:lnTo>
                    <a:pt x="19" y="3"/>
                  </a:lnTo>
                  <a:lnTo>
                    <a:pt x="0" y="37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0" name="Freeform 78"/>
            <p:cNvSpPr>
              <a:spLocks/>
            </p:cNvSpPr>
            <p:nvPr/>
          </p:nvSpPr>
          <p:spPr bwMode="auto">
            <a:xfrm>
              <a:off x="4270" y="2963"/>
              <a:ext cx="21" cy="37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1" y="1"/>
                </a:cxn>
                <a:cxn ang="0">
                  <a:pos x="0" y="37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21" h="37">
                  <a:moveTo>
                    <a:pt x="10" y="0"/>
                  </a:moveTo>
                  <a:lnTo>
                    <a:pt x="21" y="1"/>
                  </a:lnTo>
                  <a:lnTo>
                    <a:pt x="0" y="37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1" name="Freeform 79"/>
            <p:cNvSpPr>
              <a:spLocks/>
            </p:cNvSpPr>
            <p:nvPr/>
          </p:nvSpPr>
          <p:spPr bwMode="auto">
            <a:xfrm>
              <a:off x="4247" y="2966"/>
              <a:ext cx="19" cy="3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3"/>
                </a:cxn>
                <a:cxn ang="0">
                  <a:pos x="0" y="39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9" h="39">
                  <a:moveTo>
                    <a:pt x="11" y="0"/>
                  </a:moveTo>
                  <a:lnTo>
                    <a:pt x="19" y="3"/>
                  </a:lnTo>
                  <a:lnTo>
                    <a:pt x="0" y="39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2" name="Freeform 80"/>
            <p:cNvSpPr>
              <a:spLocks/>
            </p:cNvSpPr>
            <p:nvPr/>
          </p:nvSpPr>
          <p:spPr bwMode="auto">
            <a:xfrm>
              <a:off x="4225" y="2973"/>
              <a:ext cx="19" cy="3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9" y="1"/>
                </a:cxn>
                <a:cxn ang="0">
                  <a:pos x="0" y="37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9" h="37">
                  <a:moveTo>
                    <a:pt x="8" y="0"/>
                  </a:moveTo>
                  <a:lnTo>
                    <a:pt x="19" y="1"/>
                  </a:lnTo>
                  <a:lnTo>
                    <a:pt x="0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3" name="Freeform 81"/>
            <p:cNvSpPr>
              <a:spLocks/>
            </p:cNvSpPr>
            <p:nvPr/>
          </p:nvSpPr>
          <p:spPr bwMode="auto">
            <a:xfrm>
              <a:off x="4202" y="2979"/>
              <a:ext cx="18" cy="3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8" y="2"/>
                </a:cxn>
                <a:cxn ang="0">
                  <a:pos x="0" y="36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8" h="36">
                  <a:moveTo>
                    <a:pt x="7" y="0"/>
                  </a:moveTo>
                  <a:lnTo>
                    <a:pt x="18" y="2"/>
                  </a:lnTo>
                  <a:lnTo>
                    <a:pt x="0" y="36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4" name="Freeform 82"/>
            <p:cNvSpPr>
              <a:spLocks/>
            </p:cNvSpPr>
            <p:nvPr/>
          </p:nvSpPr>
          <p:spPr bwMode="auto">
            <a:xfrm>
              <a:off x="4176" y="2984"/>
              <a:ext cx="21" cy="3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1" y="3"/>
                </a:cxn>
                <a:cxn ang="0">
                  <a:pos x="0" y="37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21" h="37">
                  <a:moveTo>
                    <a:pt x="11" y="0"/>
                  </a:moveTo>
                  <a:lnTo>
                    <a:pt x="21" y="3"/>
                  </a:lnTo>
                  <a:lnTo>
                    <a:pt x="0" y="37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5" name="Freeform 83"/>
            <p:cNvSpPr>
              <a:spLocks/>
            </p:cNvSpPr>
            <p:nvPr/>
          </p:nvSpPr>
          <p:spPr bwMode="auto">
            <a:xfrm>
              <a:off x="4313" y="2902"/>
              <a:ext cx="50" cy="9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0" y="7"/>
                </a:cxn>
                <a:cxn ang="0">
                  <a:pos x="12" y="0"/>
                </a:cxn>
                <a:cxn ang="0">
                  <a:pos x="50" y="9"/>
                </a:cxn>
                <a:cxn ang="0">
                  <a:pos x="50" y="9"/>
                </a:cxn>
              </a:cxnLst>
              <a:rect l="0" t="0" r="r" b="b"/>
              <a:pathLst>
                <a:path w="50" h="9">
                  <a:moveTo>
                    <a:pt x="50" y="9"/>
                  </a:moveTo>
                  <a:lnTo>
                    <a:pt x="0" y="7"/>
                  </a:lnTo>
                  <a:lnTo>
                    <a:pt x="12" y="0"/>
                  </a:lnTo>
                  <a:lnTo>
                    <a:pt x="50" y="9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6" name="Freeform 84"/>
            <p:cNvSpPr>
              <a:spLocks/>
            </p:cNvSpPr>
            <p:nvPr/>
          </p:nvSpPr>
          <p:spPr bwMode="auto">
            <a:xfrm>
              <a:off x="4254" y="2882"/>
              <a:ext cx="52" cy="9"/>
            </a:xfrm>
            <a:custGeom>
              <a:avLst/>
              <a:gdLst/>
              <a:ahLst/>
              <a:cxnLst>
                <a:cxn ang="0">
                  <a:pos x="52" y="9"/>
                </a:cxn>
                <a:cxn ang="0">
                  <a:pos x="0" y="6"/>
                </a:cxn>
                <a:cxn ang="0">
                  <a:pos x="12" y="0"/>
                </a:cxn>
                <a:cxn ang="0">
                  <a:pos x="52" y="9"/>
                </a:cxn>
                <a:cxn ang="0">
                  <a:pos x="52" y="9"/>
                </a:cxn>
              </a:cxnLst>
              <a:rect l="0" t="0" r="r" b="b"/>
              <a:pathLst>
                <a:path w="52" h="9">
                  <a:moveTo>
                    <a:pt x="52" y="9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52" y="9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7" name="Freeform 85"/>
            <p:cNvSpPr>
              <a:spLocks/>
            </p:cNvSpPr>
            <p:nvPr/>
          </p:nvSpPr>
          <p:spPr bwMode="auto">
            <a:xfrm>
              <a:off x="4322" y="2873"/>
              <a:ext cx="50" cy="9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0" y="6"/>
                </a:cxn>
                <a:cxn ang="0">
                  <a:pos x="12" y="0"/>
                </a:cxn>
                <a:cxn ang="0">
                  <a:pos x="50" y="9"/>
                </a:cxn>
                <a:cxn ang="0">
                  <a:pos x="50" y="9"/>
                </a:cxn>
              </a:cxnLst>
              <a:rect l="0" t="0" r="r" b="b"/>
              <a:pathLst>
                <a:path w="50" h="9">
                  <a:moveTo>
                    <a:pt x="50" y="9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50" y="9"/>
                  </a:lnTo>
                  <a:lnTo>
                    <a:pt x="50" y="9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8" name="Freeform 86"/>
            <p:cNvSpPr>
              <a:spLocks/>
            </p:cNvSpPr>
            <p:nvPr/>
          </p:nvSpPr>
          <p:spPr bwMode="auto">
            <a:xfrm>
              <a:off x="4304" y="2847"/>
              <a:ext cx="52" cy="11"/>
            </a:xfrm>
            <a:custGeom>
              <a:avLst/>
              <a:gdLst/>
              <a:ahLst/>
              <a:cxnLst>
                <a:cxn ang="0">
                  <a:pos x="52" y="11"/>
                </a:cxn>
                <a:cxn ang="0">
                  <a:pos x="0" y="8"/>
                </a:cxn>
                <a:cxn ang="0">
                  <a:pos x="14" y="0"/>
                </a:cxn>
                <a:cxn ang="0">
                  <a:pos x="52" y="11"/>
                </a:cxn>
                <a:cxn ang="0">
                  <a:pos x="52" y="11"/>
                </a:cxn>
              </a:cxnLst>
              <a:rect l="0" t="0" r="r" b="b"/>
              <a:pathLst>
                <a:path w="52" h="11">
                  <a:moveTo>
                    <a:pt x="52" y="11"/>
                  </a:moveTo>
                  <a:lnTo>
                    <a:pt x="0" y="8"/>
                  </a:lnTo>
                  <a:lnTo>
                    <a:pt x="14" y="0"/>
                  </a:lnTo>
                  <a:lnTo>
                    <a:pt x="52" y="11"/>
                  </a:lnTo>
                  <a:lnTo>
                    <a:pt x="52" y="11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9" name="Freeform 87"/>
            <p:cNvSpPr>
              <a:spLocks/>
            </p:cNvSpPr>
            <p:nvPr/>
          </p:nvSpPr>
          <p:spPr bwMode="auto">
            <a:xfrm>
              <a:off x="4360" y="2840"/>
              <a:ext cx="53" cy="7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0" y="6"/>
                </a:cxn>
                <a:cxn ang="0">
                  <a:pos x="14" y="0"/>
                </a:cxn>
                <a:cxn ang="0">
                  <a:pos x="53" y="7"/>
                </a:cxn>
                <a:cxn ang="0">
                  <a:pos x="53" y="7"/>
                </a:cxn>
              </a:cxnLst>
              <a:rect l="0" t="0" r="r" b="b"/>
              <a:pathLst>
                <a:path w="53" h="7">
                  <a:moveTo>
                    <a:pt x="53" y="7"/>
                  </a:moveTo>
                  <a:lnTo>
                    <a:pt x="0" y="6"/>
                  </a:lnTo>
                  <a:lnTo>
                    <a:pt x="14" y="0"/>
                  </a:lnTo>
                  <a:lnTo>
                    <a:pt x="53" y="7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0" name="Freeform 88"/>
            <p:cNvSpPr>
              <a:spLocks/>
            </p:cNvSpPr>
            <p:nvPr/>
          </p:nvSpPr>
          <p:spPr bwMode="auto">
            <a:xfrm>
              <a:off x="4348" y="3146"/>
              <a:ext cx="62" cy="11"/>
            </a:xfrm>
            <a:custGeom>
              <a:avLst/>
              <a:gdLst/>
              <a:ahLst/>
              <a:cxnLst>
                <a:cxn ang="0">
                  <a:pos x="62" y="11"/>
                </a:cxn>
                <a:cxn ang="0">
                  <a:pos x="0" y="9"/>
                </a:cxn>
                <a:cxn ang="0">
                  <a:pos x="14" y="0"/>
                </a:cxn>
                <a:cxn ang="0">
                  <a:pos x="62" y="11"/>
                </a:cxn>
                <a:cxn ang="0">
                  <a:pos x="62" y="11"/>
                </a:cxn>
              </a:cxnLst>
              <a:rect l="0" t="0" r="r" b="b"/>
              <a:pathLst>
                <a:path w="62" h="11">
                  <a:moveTo>
                    <a:pt x="62" y="11"/>
                  </a:moveTo>
                  <a:lnTo>
                    <a:pt x="0" y="9"/>
                  </a:lnTo>
                  <a:lnTo>
                    <a:pt x="14" y="0"/>
                  </a:lnTo>
                  <a:lnTo>
                    <a:pt x="62" y="11"/>
                  </a:lnTo>
                  <a:lnTo>
                    <a:pt x="62" y="11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1" name="Freeform 89"/>
            <p:cNvSpPr>
              <a:spLocks/>
            </p:cNvSpPr>
            <p:nvPr/>
          </p:nvSpPr>
          <p:spPr bwMode="auto">
            <a:xfrm>
              <a:off x="4292" y="3121"/>
              <a:ext cx="63" cy="12"/>
            </a:xfrm>
            <a:custGeom>
              <a:avLst/>
              <a:gdLst/>
              <a:ahLst/>
              <a:cxnLst>
                <a:cxn ang="0">
                  <a:pos x="63" y="12"/>
                </a:cxn>
                <a:cxn ang="0">
                  <a:pos x="0" y="9"/>
                </a:cxn>
                <a:cxn ang="0">
                  <a:pos x="14" y="0"/>
                </a:cxn>
                <a:cxn ang="0">
                  <a:pos x="63" y="12"/>
                </a:cxn>
                <a:cxn ang="0">
                  <a:pos x="63" y="12"/>
                </a:cxn>
              </a:cxnLst>
              <a:rect l="0" t="0" r="r" b="b"/>
              <a:pathLst>
                <a:path w="63" h="12">
                  <a:moveTo>
                    <a:pt x="63" y="12"/>
                  </a:moveTo>
                  <a:lnTo>
                    <a:pt x="0" y="9"/>
                  </a:lnTo>
                  <a:lnTo>
                    <a:pt x="14" y="0"/>
                  </a:lnTo>
                  <a:lnTo>
                    <a:pt x="63" y="12"/>
                  </a:lnTo>
                  <a:lnTo>
                    <a:pt x="63" y="12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2" name="Freeform 90"/>
            <p:cNvSpPr>
              <a:spLocks/>
            </p:cNvSpPr>
            <p:nvPr/>
          </p:nvSpPr>
          <p:spPr bwMode="auto">
            <a:xfrm>
              <a:off x="4344" y="3102"/>
              <a:ext cx="63" cy="12"/>
            </a:xfrm>
            <a:custGeom>
              <a:avLst/>
              <a:gdLst/>
              <a:ahLst/>
              <a:cxnLst>
                <a:cxn ang="0">
                  <a:pos x="63" y="12"/>
                </a:cxn>
                <a:cxn ang="0">
                  <a:pos x="0" y="10"/>
                </a:cxn>
                <a:cxn ang="0">
                  <a:pos x="16" y="0"/>
                </a:cxn>
                <a:cxn ang="0">
                  <a:pos x="63" y="12"/>
                </a:cxn>
                <a:cxn ang="0">
                  <a:pos x="63" y="12"/>
                </a:cxn>
              </a:cxnLst>
              <a:rect l="0" t="0" r="r" b="b"/>
              <a:pathLst>
                <a:path w="63" h="12">
                  <a:moveTo>
                    <a:pt x="63" y="12"/>
                  </a:moveTo>
                  <a:lnTo>
                    <a:pt x="0" y="10"/>
                  </a:lnTo>
                  <a:lnTo>
                    <a:pt x="16" y="0"/>
                  </a:lnTo>
                  <a:lnTo>
                    <a:pt x="63" y="12"/>
                  </a:lnTo>
                  <a:lnTo>
                    <a:pt x="63" y="12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3" name="Freeform 91"/>
            <p:cNvSpPr>
              <a:spLocks/>
            </p:cNvSpPr>
            <p:nvPr/>
          </p:nvSpPr>
          <p:spPr bwMode="auto">
            <a:xfrm>
              <a:off x="4375" y="3056"/>
              <a:ext cx="63" cy="13"/>
            </a:xfrm>
            <a:custGeom>
              <a:avLst/>
              <a:gdLst/>
              <a:ahLst/>
              <a:cxnLst>
                <a:cxn ang="0">
                  <a:pos x="63" y="13"/>
                </a:cxn>
                <a:cxn ang="0">
                  <a:pos x="0" y="10"/>
                </a:cxn>
                <a:cxn ang="0">
                  <a:pos x="14" y="0"/>
                </a:cxn>
                <a:cxn ang="0">
                  <a:pos x="63" y="13"/>
                </a:cxn>
                <a:cxn ang="0">
                  <a:pos x="63" y="13"/>
                </a:cxn>
              </a:cxnLst>
              <a:rect l="0" t="0" r="r" b="b"/>
              <a:pathLst>
                <a:path w="63" h="13">
                  <a:moveTo>
                    <a:pt x="63" y="13"/>
                  </a:moveTo>
                  <a:lnTo>
                    <a:pt x="0" y="10"/>
                  </a:lnTo>
                  <a:lnTo>
                    <a:pt x="14" y="0"/>
                  </a:lnTo>
                  <a:lnTo>
                    <a:pt x="63" y="13"/>
                  </a:lnTo>
                  <a:lnTo>
                    <a:pt x="63" y="13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4" name="Freeform 92"/>
            <p:cNvSpPr>
              <a:spLocks/>
            </p:cNvSpPr>
            <p:nvPr/>
          </p:nvSpPr>
          <p:spPr bwMode="auto">
            <a:xfrm>
              <a:off x="4879" y="2942"/>
              <a:ext cx="315" cy="64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7" y="45"/>
                </a:cxn>
                <a:cxn ang="0">
                  <a:pos x="16" y="47"/>
                </a:cxn>
                <a:cxn ang="0">
                  <a:pos x="26" y="50"/>
                </a:cxn>
                <a:cxn ang="0">
                  <a:pos x="31" y="50"/>
                </a:cxn>
                <a:cxn ang="0">
                  <a:pos x="40" y="51"/>
                </a:cxn>
                <a:cxn ang="0">
                  <a:pos x="54" y="53"/>
                </a:cxn>
                <a:cxn ang="0">
                  <a:pos x="61" y="53"/>
                </a:cxn>
                <a:cxn ang="0">
                  <a:pos x="69" y="53"/>
                </a:cxn>
                <a:cxn ang="0">
                  <a:pos x="78" y="53"/>
                </a:cxn>
                <a:cxn ang="0">
                  <a:pos x="88" y="54"/>
                </a:cxn>
                <a:cxn ang="0">
                  <a:pos x="97" y="54"/>
                </a:cxn>
                <a:cxn ang="0">
                  <a:pos x="107" y="55"/>
                </a:cxn>
                <a:cxn ang="0">
                  <a:pos x="118" y="55"/>
                </a:cxn>
                <a:cxn ang="0">
                  <a:pos x="130" y="56"/>
                </a:cxn>
                <a:cxn ang="0">
                  <a:pos x="140" y="56"/>
                </a:cxn>
                <a:cxn ang="0">
                  <a:pos x="152" y="58"/>
                </a:cxn>
                <a:cxn ang="0">
                  <a:pos x="163" y="58"/>
                </a:cxn>
                <a:cxn ang="0">
                  <a:pos x="173" y="59"/>
                </a:cxn>
                <a:cxn ang="0">
                  <a:pos x="185" y="59"/>
                </a:cxn>
                <a:cxn ang="0">
                  <a:pos x="196" y="59"/>
                </a:cxn>
                <a:cxn ang="0">
                  <a:pos x="206" y="59"/>
                </a:cxn>
                <a:cxn ang="0">
                  <a:pos x="216" y="60"/>
                </a:cxn>
                <a:cxn ang="0">
                  <a:pos x="225" y="60"/>
                </a:cxn>
                <a:cxn ang="0">
                  <a:pos x="235" y="62"/>
                </a:cxn>
                <a:cxn ang="0">
                  <a:pos x="244" y="62"/>
                </a:cxn>
                <a:cxn ang="0">
                  <a:pos x="251" y="62"/>
                </a:cxn>
                <a:cxn ang="0">
                  <a:pos x="260" y="62"/>
                </a:cxn>
                <a:cxn ang="0">
                  <a:pos x="267" y="63"/>
                </a:cxn>
                <a:cxn ang="0">
                  <a:pos x="277" y="63"/>
                </a:cxn>
                <a:cxn ang="0">
                  <a:pos x="284" y="64"/>
                </a:cxn>
                <a:cxn ang="0">
                  <a:pos x="296" y="62"/>
                </a:cxn>
                <a:cxn ang="0">
                  <a:pos x="306" y="59"/>
                </a:cxn>
                <a:cxn ang="0">
                  <a:pos x="312" y="56"/>
                </a:cxn>
                <a:cxn ang="0">
                  <a:pos x="315" y="55"/>
                </a:cxn>
                <a:cxn ang="0">
                  <a:pos x="47" y="0"/>
                </a:cxn>
                <a:cxn ang="0">
                  <a:pos x="24" y="10"/>
                </a:cxn>
              </a:cxnLst>
              <a:rect l="0" t="0" r="r" b="b"/>
              <a:pathLst>
                <a:path w="315" h="64">
                  <a:moveTo>
                    <a:pt x="24" y="10"/>
                  </a:moveTo>
                  <a:lnTo>
                    <a:pt x="0" y="42"/>
                  </a:lnTo>
                  <a:lnTo>
                    <a:pt x="2" y="42"/>
                  </a:lnTo>
                  <a:lnTo>
                    <a:pt x="7" y="45"/>
                  </a:lnTo>
                  <a:lnTo>
                    <a:pt x="10" y="46"/>
                  </a:lnTo>
                  <a:lnTo>
                    <a:pt x="16" y="47"/>
                  </a:lnTo>
                  <a:lnTo>
                    <a:pt x="21" y="49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31" y="50"/>
                  </a:lnTo>
                  <a:lnTo>
                    <a:pt x="35" y="51"/>
                  </a:lnTo>
                  <a:lnTo>
                    <a:pt x="40" y="51"/>
                  </a:lnTo>
                  <a:lnTo>
                    <a:pt x="45" y="51"/>
                  </a:lnTo>
                  <a:lnTo>
                    <a:pt x="54" y="53"/>
                  </a:lnTo>
                  <a:lnTo>
                    <a:pt x="57" y="53"/>
                  </a:lnTo>
                  <a:lnTo>
                    <a:pt x="61" y="53"/>
                  </a:lnTo>
                  <a:lnTo>
                    <a:pt x="64" y="53"/>
                  </a:lnTo>
                  <a:lnTo>
                    <a:pt x="69" y="53"/>
                  </a:lnTo>
                  <a:lnTo>
                    <a:pt x="73" y="53"/>
                  </a:lnTo>
                  <a:lnTo>
                    <a:pt x="78" y="53"/>
                  </a:lnTo>
                  <a:lnTo>
                    <a:pt x="81" y="54"/>
                  </a:lnTo>
                  <a:lnTo>
                    <a:pt x="88" y="54"/>
                  </a:lnTo>
                  <a:lnTo>
                    <a:pt x="92" y="54"/>
                  </a:lnTo>
                  <a:lnTo>
                    <a:pt x="97" y="54"/>
                  </a:lnTo>
                  <a:lnTo>
                    <a:pt x="102" y="54"/>
                  </a:lnTo>
                  <a:lnTo>
                    <a:pt x="107" y="55"/>
                  </a:lnTo>
                  <a:lnTo>
                    <a:pt x="113" y="55"/>
                  </a:lnTo>
                  <a:lnTo>
                    <a:pt x="118" y="55"/>
                  </a:lnTo>
                  <a:lnTo>
                    <a:pt x="123" y="55"/>
                  </a:lnTo>
                  <a:lnTo>
                    <a:pt x="130" y="56"/>
                  </a:lnTo>
                  <a:lnTo>
                    <a:pt x="135" y="56"/>
                  </a:lnTo>
                  <a:lnTo>
                    <a:pt x="140" y="56"/>
                  </a:lnTo>
                  <a:lnTo>
                    <a:pt x="145" y="56"/>
                  </a:lnTo>
                  <a:lnTo>
                    <a:pt x="152" y="58"/>
                  </a:lnTo>
                  <a:lnTo>
                    <a:pt x="158" y="58"/>
                  </a:lnTo>
                  <a:lnTo>
                    <a:pt x="163" y="58"/>
                  </a:lnTo>
                  <a:lnTo>
                    <a:pt x="168" y="58"/>
                  </a:lnTo>
                  <a:lnTo>
                    <a:pt x="173" y="59"/>
                  </a:lnTo>
                  <a:lnTo>
                    <a:pt x="180" y="59"/>
                  </a:lnTo>
                  <a:lnTo>
                    <a:pt x="185" y="59"/>
                  </a:lnTo>
                  <a:lnTo>
                    <a:pt x="190" y="59"/>
                  </a:lnTo>
                  <a:lnTo>
                    <a:pt x="196" y="59"/>
                  </a:lnTo>
                  <a:lnTo>
                    <a:pt x="201" y="59"/>
                  </a:lnTo>
                  <a:lnTo>
                    <a:pt x="206" y="59"/>
                  </a:lnTo>
                  <a:lnTo>
                    <a:pt x="211" y="60"/>
                  </a:lnTo>
                  <a:lnTo>
                    <a:pt x="216" y="60"/>
                  </a:lnTo>
                  <a:lnTo>
                    <a:pt x="220" y="60"/>
                  </a:lnTo>
                  <a:lnTo>
                    <a:pt x="225" y="60"/>
                  </a:lnTo>
                  <a:lnTo>
                    <a:pt x="230" y="62"/>
                  </a:lnTo>
                  <a:lnTo>
                    <a:pt x="235" y="62"/>
                  </a:lnTo>
                  <a:lnTo>
                    <a:pt x="239" y="62"/>
                  </a:lnTo>
                  <a:lnTo>
                    <a:pt x="244" y="62"/>
                  </a:lnTo>
                  <a:lnTo>
                    <a:pt x="248" y="62"/>
                  </a:lnTo>
                  <a:lnTo>
                    <a:pt x="251" y="62"/>
                  </a:lnTo>
                  <a:lnTo>
                    <a:pt x="254" y="62"/>
                  </a:lnTo>
                  <a:lnTo>
                    <a:pt x="260" y="62"/>
                  </a:lnTo>
                  <a:lnTo>
                    <a:pt x="263" y="62"/>
                  </a:lnTo>
                  <a:lnTo>
                    <a:pt x="267" y="63"/>
                  </a:lnTo>
                  <a:lnTo>
                    <a:pt x="272" y="63"/>
                  </a:lnTo>
                  <a:lnTo>
                    <a:pt x="277" y="63"/>
                  </a:lnTo>
                  <a:lnTo>
                    <a:pt x="280" y="63"/>
                  </a:lnTo>
                  <a:lnTo>
                    <a:pt x="284" y="64"/>
                  </a:lnTo>
                  <a:lnTo>
                    <a:pt x="289" y="63"/>
                  </a:lnTo>
                  <a:lnTo>
                    <a:pt x="296" y="62"/>
                  </a:lnTo>
                  <a:lnTo>
                    <a:pt x="301" y="60"/>
                  </a:lnTo>
                  <a:lnTo>
                    <a:pt x="306" y="59"/>
                  </a:lnTo>
                  <a:lnTo>
                    <a:pt x="310" y="58"/>
                  </a:lnTo>
                  <a:lnTo>
                    <a:pt x="312" y="56"/>
                  </a:lnTo>
                  <a:lnTo>
                    <a:pt x="313" y="55"/>
                  </a:lnTo>
                  <a:lnTo>
                    <a:pt x="315" y="55"/>
                  </a:lnTo>
                  <a:lnTo>
                    <a:pt x="287" y="5"/>
                  </a:lnTo>
                  <a:lnTo>
                    <a:pt x="47" y="0"/>
                  </a:lnTo>
                  <a:lnTo>
                    <a:pt x="24" y="10"/>
                  </a:lnTo>
                  <a:lnTo>
                    <a:pt x="24" y="10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5" name="Freeform 93"/>
            <p:cNvSpPr>
              <a:spLocks/>
            </p:cNvSpPr>
            <p:nvPr/>
          </p:nvSpPr>
          <p:spPr bwMode="auto">
            <a:xfrm>
              <a:off x="4569" y="3084"/>
              <a:ext cx="776" cy="518"/>
            </a:xfrm>
            <a:custGeom>
              <a:avLst/>
              <a:gdLst/>
              <a:ahLst/>
              <a:cxnLst>
                <a:cxn ang="0">
                  <a:pos x="459" y="23"/>
                </a:cxn>
                <a:cxn ang="0">
                  <a:pos x="542" y="18"/>
                </a:cxn>
                <a:cxn ang="0">
                  <a:pos x="573" y="31"/>
                </a:cxn>
                <a:cxn ang="0">
                  <a:pos x="649" y="53"/>
                </a:cxn>
                <a:cxn ang="0">
                  <a:pos x="694" y="77"/>
                </a:cxn>
                <a:cxn ang="0">
                  <a:pos x="758" y="117"/>
                </a:cxn>
                <a:cxn ang="0">
                  <a:pos x="770" y="132"/>
                </a:cxn>
                <a:cxn ang="0">
                  <a:pos x="772" y="160"/>
                </a:cxn>
                <a:cxn ang="0">
                  <a:pos x="770" y="177"/>
                </a:cxn>
                <a:cxn ang="0">
                  <a:pos x="776" y="200"/>
                </a:cxn>
                <a:cxn ang="0">
                  <a:pos x="755" y="257"/>
                </a:cxn>
                <a:cxn ang="0">
                  <a:pos x="755" y="346"/>
                </a:cxn>
                <a:cxn ang="0">
                  <a:pos x="355" y="401"/>
                </a:cxn>
                <a:cxn ang="0">
                  <a:pos x="0" y="518"/>
                </a:cxn>
                <a:cxn ang="0">
                  <a:pos x="76" y="102"/>
                </a:cxn>
                <a:cxn ang="0">
                  <a:pos x="87" y="73"/>
                </a:cxn>
                <a:cxn ang="0">
                  <a:pos x="111" y="41"/>
                </a:cxn>
                <a:cxn ang="0">
                  <a:pos x="239" y="19"/>
                </a:cxn>
                <a:cxn ang="0">
                  <a:pos x="300" y="8"/>
                </a:cxn>
                <a:cxn ang="0">
                  <a:pos x="350" y="0"/>
                </a:cxn>
                <a:cxn ang="0">
                  <a:pos x="426" y="0"/>
                </a:cxn>
                <a:cxn ang="0">
                  <a:pos x="459" y="23"/>
                </a:cxn>
                <a:cxn ang="0">
                  <a:pos x="459" y="23"/>
                </a:cxn>
              </a:cxnLst>
              <a:rect l="0" t="0" r="r" b="b"/>
              <a:pathLst>
                <a:path w="776" h="518">
                  <a:moveTo>
                    <a:pt x="459" y="23"/>
                  </a:moveTo>
                  <a:lnTo>
                    <a:pt x="542" y="18"/>
                  </a:lnTo>
                  <a:lnTo>
                    <a:pt x="573" y="31"/>
                  </a:lnTo>
                  <a:lnTo>
                    <a:pt x="649" y="53"/>
                  </a:lnTo>
                  <a:lnTo>
                    <a:pt x="694" y="77"/>
                  </a:lnTo>
                  <a:lnTo>
                    <a:pt x="758" y="117"/>
                  </a:lnTo>
                  <a:lnTo>
                    <a:pt x="770" y="132"/>
                  </a:lnTo>
                  <a:lnTo>
                    <a:pt x="772" y="160"/>
                  </a:lnTo>
                  <a:lnTo>
                    <a:pt x="770" y="177"/>
                  </a:lnTo>
                  <a:lnTo>
                    <a:pt x="776" y="200"/>
                  </a:lnTo>
                  <a:lnTo>
                    <a:pt x="755" y="257"/>
                  </a:lnTo>
                  <a:lnTo>
                    <a:pt x="755" y="346"/>
                  </a:lnTo>
                  <a:lnTo>
                    <a:pt x="355" y="401"/>
                  </a:lnTo>
                  <a:lnTo>
                    <a:pt x="0" y="518"/>
                  </a:lnTo>
                  <a:lnTo>
                    <a:pt x="76" y="102"/>
                  </a:lnTo>
                  <a:lnTo>
                    <a:pt x="87" y="73"/>
                  </a:lnTo>
                  <a:lnTo>
                    <a:pt x="111" y="41"/>
                  </a:lnTo>
                  <a:lnTo>
                    <a:pt x="239" y="19"/>
                  </a:lnTo>
                  <a:lnTo>
                    <a:pt x="300" y="8"/>
                  </a:lnTo>
                  <a:lnTo>
                    <a:pt x="350" y="0"/>
                  </a:lnTo>
                  <a:lnTo>
                    <a:pt x="426" y="0"/>
                  </a:lnTo>
                  <a:lnTo>
                    <a:pt x="459" y="23"/>
                  </a:lnTo>
                  <a:lnTo>
                    <a:pt x="459" y="23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6" name="Freeform 94"/>
            <p:cNvSpPr>
              <a:spLocks/>
            </p:cNvSpPr>
            <p:nvPr/>
          </p:nvSpPr>
          <p:spPr bwMode="auto">
            <a:xfrm>
              <a:off x="4611" y="3124"/>
              <a:ext cx="85" cy="376"/>
            </a:xfrm>
            <a:custGeom>
              <a:avLst/>
              <a:gdLst/>
              <a:ahLst/>
              <a:cxnLst>
                <a:cxn ang="0">
                  <a:pos x="24" y="91"/>
                </a:cxn>
                <a:cxn ang="0">
                  <a:pos x="41" y="43"/>
                </a:cxn>
                <a:cxn ang="0">
                  <a:pos x="74" y="50"/>
                </a:cxn>
                <a:cxn ang="0">
                  <a:pos x="69" y="50"/>
                </a:cxn>
                <a:cxn ang="0">
                  <a:pos x="62" y="52"/>
                </a:cxn>
                <a:cxn ang="0">
                  <a:pos x="55" y="56"/>
                </a:cxn>
                <a:cxn ang="0">
                  <a:pos x="55" y="61"/>
                </a:cxn>
                <a:cxn ang="0">
                  <a:pos x="57" y="69"/>
                </a:cxn>
                <a:cxn ang="0">
                  <a:pos x="59" y="78"/>
                </a:cxn>
                <a:cxn ang="0">
                  <a:pos x="53" y="86"/>
                </a:cxn>
                <a:cxn ang="0">
                  <a:pos x="43" y="91"/>
                </a:cxn>
                <a:cxn ang="0">
                  <a:pos x="36" y="92"/>
                </a:cxn>
                <a:cxn ang="0">
                  <a:pos x="34" y="97"/>
                </a:cxn>
                <a:cxn ang="0">
                  <a:pos x="33" y="102"/>
                </a:cxn>
                <a:cxn ang="0">
                  <a:pos x="33" y="107"/>
                </a:cxn>
                <a:cxn ang="0">
                  <a:pos x="34" y="117"/>
                </a:cxn>
                <a:cxn ang="0">
                  <a:pos x="38" y="121"/>
                </a:cxn>
                <a:cxn ang="0">
                  <a:pos x="43" y="128"/>
                </a:cxn>
                <a:cxn ang="0">
                  <a:pos x="48" y="133"/>
                </a:cxn>
                <a:cxn ang="0">
                  <a:pos x="53" y="141"/>
                </a:cxn>
                <a:cxn ang="0">
                  <a:pos x="60" y="147"/>
                </a:cxn>
                <a:cxn ang="0">
                  <a:pos x="64" y="153"/>
                </a:cxn>
                <a:cxn ang="0">
                  <a:pos x="66" y="158"/>
                </a:cxn>
                <a:cxn ang="0">
                  <a:pos x="64" y="160"/>
                </a:cxn>
                <a:cxn ang="0">
                  <a:pos x="59" y="165"/>
                </a:cxn>
                <a:cxn ang="0">
                  <a:pos x="55" y="173"/>
                </a:cxn>
                <a:cxn ang="0">
                  <a:pos x="55" y="181"/>
                </a:cxn>
                <a:cxn ang="0">
                  <a:pos x="55" y="184"/>
                </a:cxn>
                <a:cxn ang="0">
                  <a:pos x="57" y="249"/>
                </a:cxn>
                <a:cxn ang="0">
                  <a:pos x="69" y="318"/>
                </a:cxn>
                <a:cxn ang="0">
                  <a:pos x="0" y="376"/>
                </a:cxn>
                <a:cxn ang="0">
                  <a:pos x="17" y="152"/>
                </a:cxn>
              </a:cxnLst>
              <a:rect l="0" t="0" r="r" b="b"/>
              <a:pathLst>
                <a:path w="85" h="376">
                  <a:moveTo>
                    <a:pt x="17" y="152"/>
                  </a:moveTo>
                  <a:lnTo>
                    <a:pt x="24" y="91"/>
                  </a:lnTo>
                  <a:lnTo>
                    <a:pt x="33" y="64"/>
                  </a:lnTo>
                  <a:lnTo>
                    <a:pt x="41" y="43"/>
                  </a:lnTo>
                  <a:lnTo>
                    <a:pt x="69" y="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9" y="50"/>
                  </a:lnTo>
                  <a:lnTo>
                    <a:pt x="66" y="51"/>
                  </a:lnTo>
                  <a:lnTo>
                    <a:pt x="62" y="52"/>
                  </a:lnTo>
                  <a:lnTo>
                    <a:pt x="59" y="54"/>
                  </a:lnTo>
                  <a:lnTo>
                    <a:pt x="55" y="56"/>
                  </a:lnTo>
                  <a:lnTo>
                    <a:pt x="53" y="59"/>
                  </a:lnTo>
                  <a:lnTo>
                    <a:pt x="55" y="61"/>
                  </a:lnTo>
                  <a:lnTo>
                    <a:pt x="57" y="64"/>
                  </a:lnTo>
                  <a:lnTo>
                    <a:pt x="57" y="69"/>
                  </a:lnTo>
                  <a:lnTo>
                    <a:pt x="57" y="73"/>
                  </a:lnTo>
                  <a:lnTo>
                    <a:pt x="59" y="78"/>
                  </a:lnTo>
                  <a:lnTo>
                    <a:pt x="57" y="80"/>
                  </a:lnTo>
                  <a:lnTo>
                    <a:pt x="53" y="86"/>
                  </a:lnTo>
                  <a:lnTo>
                    <a:pt x="50" y="88"/>
                  </a:lnTo>
                  <a:lnTo>
                    <a:pt x="43" y="91"/>
                  </a:lnTo>
                  <a:lnTo>
                    <a:pt x="40" y="91"/>
                  </a:lnTo>
                  <a:lnTo>
                    <a:pt x="36" y="92"/>
                  </a:lnTo>
                  <a:lnTo>
                    <a:pt x="34" y="94"/>
                  </a:lnTo>
                  <a:lnTo>
                    <a:pt x="34" y="97"/>
                  </a:lnTo>
                  <a:lnTo>
                    <a:pt x="33" y="98"/>
                  </a:lnTo>
                  <a:lnTo>
                    <a:pt x="33" y="102"/>
                  </a:lnTo>
                  <a:lnTo>
                    <a:pt x="33" y="105"/>
                  </a:lnTo>
                  <a:lnTo>
                    <a:pt x="33" y="107"/>
                  </a:lnTo>
                  <a:lnTo>
                    <a:pt x="34" y="112"/>
                  </a:lnTo>
                  <a:lnTo>
                    <a:pt x="34" y="117"/>
                  </a:lnTo>
                  <a:lnTo>
                    <a:pt x="36" y="120"/>
                  </a:lnTo>
                  <a:lnTo>
                    <a:pt x="38" y="121"/>
                  </a:lnTo>
                  <a:lnTo>
                    <a:pt x="40" y="123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8" y="133"/>
                  </a:lnTo>
                  <a:lnTo>
                    <a:pt x="50" y="137"/>
                  </a:lnTo>
                  <a:lnTo>
                    <a:pt x="53" y="141"/>
                  </a:lnTo>
                  <a:lnTo>
                    <a:pt x="57" y="143"/>
                  </a:lnTo>
                  <a:lnTo>
                    <a:pt x="60" y="147"/>
                  </a:lnTo>
                  <a:lnTo>
                    <a:pt x="62" y="149"/>
                  </a:lnTo>
                  <a:lnTo>
                    <a:pt x="64" y="153"/>
                  </a:lnTo>
                  <a:lnTo>
                    <a:pt x="64" y="156"/>
                  </a:lnTo>
                  <a:lnTo>
                    <a:pt x="66" y="158"/>
                  </a:lnTo>
                  <a:lnTo>
                    <a:pt x="66" y="160"/>
                  </a:lnTo>
                  <a:lnTo>
                    <a:pt x="64" y="160"/>
                  </a:lnTo>
                  <a:lnTo>
                    <a:pt x="60" y="162"/>
                  </a:lnTo>
                  <a:lnTo>
                    <a:pt x="59" y="165"/>
                  </a:lnTo>
                  <a:lnTo>
                    <a:pt x="57" y="169"/>
                  </a:lnTo>
                  <a:lnTo>
                    <a:pt x="55" y="173"/>
                  </a:lnTo>
                  <a:lnTo>
                    <a:pt x="55" y="176"/>
                  </a:lnTo>
                  <a:lnTo>
                    <a:pt x="55" y="181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48" y="220"/>
                  </a:lnTo>
                  <a:lnTo>
                    <a:pt x="57" y="249"/>
                  </a:lnTo>
                  <a:lnTo>
                    <a:pt x="64" y="298"/>
                  </a:lnTo>
                  <a:lnTo>
                    <a:pt x="69" y="318"/>
                  </a:lnTo>
                  <a:lnTo>
                    <a:pt x="85" y="373"/>
                  </a:lnTo>
                  <a:lnTo>
                    <a:pt x="0" y="376"/>
                  </a:lnTo>
                  <a:lnTo>
                    <a:pt x="17" y="152"/>
                  </a:lnTo>
                  <a:lnTo>
                    <a:pt x="17" y="15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7" name="Freeform 95"/>
            <p:cNvSpPr>
              <a:spLocks/>
            </p:cNvSpPr>
            <p:nvPr/>
          </p:nvSpPr>
          <p:spPr bwMode="auto">
            <a:xfrm>
              <a:off x="4772" y="3139"/>
              <a:ext cx="287" cy="381"/>
            </a:xfrm>
            <a:custGeom>
              <a:avLst/>
              <a:gdLst/>
              <a:ahLst/>
              <a:cxnLst>
                <a:cxn ang="0">
                  <a:pos x="52" y="36"/>
                </a:cxn>
                <a:cxn ang="0">
                  <a:pos x="124" y="0"/>
                </a:cxn>
                <a:cxn ang="0">
                  <a:pos x="285" y="155"/>
                </a:cxn>
                <a:cxn ang="0">
                  <a:pos x="266" y="173"/>
                </a:cxn>
                <a:cxn ang="0">
                  <a:pos x="287" y="200"/>
                </a:cxn>
                <a:cxn ang="0">
                  <a:pos x="258" y="227"/>
                </a:cxn>
                <a:cxn ang="0">
                  <a:pos x="119" y="181"/>
                </a:cxn>
                <a:cxn ang="0">
                  <a:pos x="124" y="200"/>
                </a:cxn>
                <a:cxn ang="0">
                  <a:pos x="237" y="239"/>
                </a:cxn>
                <a:cxn ang="0">
                  <a:pos x="271" y="271"/>
                </a:cxn>
                <a:cxn ang="0">
                  <a:pos x="223" y="346"/>
                </a:cxn>
                <a:cxn ang="0">
                  <a:pos x="53" y="381"/>
                </a:cxn>
                <a:cxn ang="0">
                  <a:pos x="0" y="283"/>
                </a:cxn>
                <a:cxn ang="0">
                  <a:pos x="24" y="276"/>
                </a:cxn>
                <a:cxn ang="0">
                  <a:pos x="5" y="252"/>
                </a:cxn>
                <a:cxn ang="0">
                  <a:pos x="34" y="134"/>
                </a:cxn>
                <a:cxn ang="0">
                  <a:pos x="67" y="142"/>
                </a:cxn>
                <a:cxn ang="0">
                  <a:pos x="69" y="129"/>
                </a:cxn>
                <a:cxn ang="0">
                  <a:pos x="17" y="96"/>
                </a:cxn>
                <a:cxn ang="0">
                  <a:pos x="52" y="36"/>
                </a:cxn>
                <a:cxn ang="0">
                  <a:pos x="52" y="36"/>
                </a:cxn>
              </a:cxnLst>
              <a:rect l="0" t="0" r="r" b="b"/>
              <a:pathLst>
                <a:path w="287" h="381">
                  <a:moveTo>
                    <a:pt x="52" y="36"/>
                  </a:moveTo>
                  <a:lnTo>
                    <a:pt x="124" y="0"/>
                  </a:lnTo>
                  <a:lnTo>
                    <a:pt x="285" y="155"/>
                  </a:lnTo>
                  <a:lnTo>
                    <a:pt x="266" y="173"/>
                  </a:lnTo>
                  <a:lnTo>
                    <a:pt x="287" y="200"/>
                  </a:lnTo>
                  <a:lnTo>
                    <a:pt x="258" y="227"/>
                  </a:lnTo>
                  <a:lnTo>
                    <a:pt x="119" y="181"/>
                  </a:lnTo>
                  <a:lnTo>
                    <a:pt x="124" y="200"/>
                  </a:lnTo>
                  <a:lnTo>
                    <a:pt x="237" y="239"/>
                  </a:lnTo>
                  <a:lnTo>
                    <a:pt x="271" y="271"/>
                  </a:lnTo>
                  <a:lnTo>
                    <a:pt x="223" y="346"/>
                  </a:lnTo>
                  <a:lnTo>
                    <a:pt x="53" y="381"/>
                  </a:lnTo>
                  <a:lnTo>
                    <a:pt x="0" y="283"/>
                  </a:lnTo>
                  <a:lnTo>
                    <a:pt x="24" y="276"/>
                  </a:lnTo>
                  <a:lnTo>
                    <a:pt x="5" y="252"/>
                  </a:lnTo>
                  <a:lnTo>
                    <a:pt x="34" y="134"/>
                  </a:lnTo>
                  <a:lnTo>
                    <a:pt x="67" y="142"/>
                  </a:lnTo>
                  <a:lnTo>
                    <a:pt x="69" y="129"/>
                  </a:lnTo>
                  <a:lnTo>
                    <a:pt x="17" y="96"/>
                  </a:lnTo>
                  <a:lnTo>
                    <a:pt x="52" y="36"/>
                  </a:lnTo>
                  <a:lnTo>
                    <a:pt x="52" y="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8" name="Freeform 96"/>
            <p:cNvSpPr>
              <a:spLocks/>
            </p:cNvSpPr>
            <p:nvPr/>
          </p:nvSpPr>
          <p:spPr bwMode="auto">
            <a:xfrm>
              <a:off x="5000" y="3107"/>
              <a:ext cx="350" cy="315"/>
            </a:xfrm>
            <a:custGeom>
              <a:avLst/>
              <a:gdLst/>
              <a:ahLst/>
              <a:cxnLst>
                <a:cxn ang="0">
                  <a:pos x="294" y="78"/>
                </a:cxn>
                <a:cxn ang="0">
                  <a:pos x="322" y="99"/>
                </a:cxn>
                <a:cxn ang="0">
                  <a:pos x="279" y="110"/>
                </a:cxn>
                <a:cxn ang="0">
                  <a:pos x="294" y="138"/>
                </a:cxn>
                <a:cxn ang="0">
                  <a:pos x="279" y="190"/>
                </a:cxn>
                <a:cxn ang="0">
                  <a:pos x="310" y="219"/>
                </a:cxn>
                <a:cxn ang="0">
                  <a:pos x="275" y="285"/>
                </a:cxn>
                <a:cxn ang="0">
                  <a:pos x="334" y="315"/>
                </a:cxn>
                <a:cxn ang="0">
                  <a:pos x="345" y="221"/>
                </a:cxn>
                <a:cxn ang="0">
                  <a:pos x="350" y="114"/>
                </a:cxn>
                <a:cxn ang="0">
                  <a:pos x="326" y="85"/>
                </a:cxn>
                <a:cxn ang="0">
                  <a:pos x="213" y="30"/>
                </a:cxn>
                <a:cxn ang="0">
                  <a:pos x="127" y="0"/>
                </a:cxn>
                <a:cxn ang="0">
                  <a:pos x="0" y="9"/>
                </a:cxn>
                <a:cxn ang="0">
                  <a:pos x="113" y="41"/>
                </a:cxn>
                <a:cxn ang="0">
                  <a:pos x="213" y="50"/>
                </a:cxn>
                <a:cxn ang="0">
                  <a:pos x="294" y="78"/>
                </a:cxn>
                <a:cxn ang="0">
                  <a:pos x="294" y="78"/>
                </a:cxn>
              </a:cxnLst>
              <a:rect l="0" t="0" r="r" b="b"/>
              <a:pathLst>
                <a:path w="350" h="315">
                  <a:moveTo>
                    <a:pt x="294" y="78"/>
                  </a:moveTo>
                  <a:lnTo>
                    <a:pt x="322" y="99"/>
                  </a:lnTo>
                  <a:lnTo>
                    <a:pt x="279" y="110"/>
                  </a:lnTo>
                  <a:lnTo>
                    <a:pt x="294" y="138"/>
                  </a:lnTo>
                  <a:lnTo>
                    <a:pt x="279" y="190"/>
                  </a:lnTo>
                  <a:lnTo>
                    <a:pt x="310" y="219"/>
                  </a:lnTo>
                  <a:lnTo>
                    <a:pt x="275" y="285"/>
                  </a:lnTo>
                  <a:lnTo>
                    <a:pt x="334" y="315"/>
                  </a:lnTo>
                  <a:lnTo>
                    <a:pt x="345" y="221"/>
                  </a:lnTo>
                  <a:lnTo>
                    <a:pt x="350" y="114"/>
                  </a:lnTo>
                  <a:lnTo>
                    <a:pt x="326" y="85"/>
                  </a:lnTo>
                  <a:lnTo>
                    <a:pt x="213" y="30"/>
                  </a:lnTo>
                  <a:lnTo>
                    <a:pt x="127" y="0"/>
                  </a:lnTo>
                  <a:lnTo>
                    <a:pt x="0" y="9"/>
                  </a:lnTo>
                  <a:lnTo>
                    <a:pt x="113" y="41"/>
                  </a:lnTo>
                  <a:lnTo>
                    <a:pt x="213" y="50"/>
                  </a:lnTo>
                  <a:lnTo>
                    <a:pt x="294" y="78"/>
                  </a:lnTo>
                  <a:lnTo>
                    <a:pt x="294" y="78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9" name="Freeform 97"/>
            <p:cNvSpPr>
              <a:spLocks/>
            </p:cNvSpPr>
            <p:nvPr/>
          </p:nvSpPr>
          <p:spPr bwMode="auto">
            <a:xfrm>
              <a:off x="4704" y="3210"/>
              <a:ext cx="52" cy="266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48"/>
                </a:cxn>
                <a:cxn ang="0">
                  <a:pos x="14" y="0"/>
                </a:cxn>
                <a:cxn ang="0">
                  <a:pos x="24" y="5"/>
                </a:cxn>
                <a:cxn ang="0">
                  <a:pos x="52" y="10"/>
                </a:cxn>
                <a:cxn ang="0">
                  <a:pos x="47" y="21"/>
                </a:cxn>
                <a:cxn ang="0">
                  <a:pos x="44" y="56"/>
                </a:cxn>
                <a:cxn ang="0">
                  <a:pos x="52" y="79"/>
                </a:cxn>
                <a:cxn ang="0">
                  <a:pos x="28" y="103"/>
                </a:cxn>
                <a:cxn ang="0">
                  <a:pos x="35" y="266"/>
                </a:cxn>
                <a:cxn ang="0">
                  <a:pos x="0" y="24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52" h="266">
                  <a:moveTo>
                    <a:pt x="12" y="72"/>
                  </a:moveTo>
                  <a:lnTo>
                    <a:pt x="24" y="48"/>
                  </a:lnTo>
                  <a:lnTo>
                    <a:pt x="14" y="0"/>
                  </a:lnTo>
                  <a:lnTo>
                    <a:pt x="24" y="5"/>
                  </a:lnTo>
                  <a:lnTo>
                    <a:pt x="52" y="10"/>
                  </a:lnTo>
                  <a:lnTo>
                    <a:pt x="47" y="21"/>
                  </a:lnTo>
                  <a:lnTo>
                    <a:pt x="44" y="56"/>
                  </a:lnTo>
                  <a:lnTo>
                    <a:pt x="52" y="79"/>
                  </a:lnTo>
                  <a:lnTo>
                    <a:pt x="28" y="103"/>
                  </a:lnTo>
                  <a:lnTo>
                    <a:pt x="35" y="266"/>
                  </a:lnTo>
                  <a:lnTo>
                    <a:pt x="0" y="24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0" name="Freeform 98"/>
            <p:cNvSpPr>
              <a:spLocks/>
            </p:cNvSpPr>
            <p:nvPr/>
          </p:nvSpPr>
          <p:spPr bwMode="auto">
            <a:xfrm>
              <a:off x="5120" y="3103"/>
              <a:ext cx="190" cy="76"/>
            </a:xfrm>
            <a:custGeom>
              <a:avLst/>
              <a:gdLst/>
              <a:ahLst/>
              <a:cxnLst>
                <a:cxn ang="0">
                  <a:pos x="166" y="73"/>
                </a:cxn>
                <a:cxn ang="0">
                  <a:pos x="157" y="69"/>
                </a:cxn>
                <a:cxn ang="0">
                  <a:pos x="147" y="64"/>
                </a:cxn>
                <a:cxn ang="0">
                  <a:pos x="138" y="60"/>
                </a:cxn>
                <a:cxn ang="0">
                  <a:pos x="128" y="57"/>
                </a:cxn>
                <a:cxn ang="0">
                  <a:pos x="119" y="53"/>
                </a:cxn>
                <a:cxn ang="0">
                  <a:pos x="109" y="48"/>
                </a:cxn>
                <a:cxn ang="0">
                  <a:pos x="97" y="44"/>
                </a:cxn>
                <a:cxn ang="0">
                  <a:pos x="86" y="39"/>
                </a:cxn>
                <a:cxn ang="0">
                  <a:pos x="76" y="35"/>
                </a:cxn>
                <a:cxn ang="0">
                  <a:pos x="67" y="31"/>
                </a:cxn>
                <a:cxn ang="0">
                  <a:pos x="58" y="27"/>
                </a:cxn>
                <a:cxn ang="0">
                  <a:pos x="48" y="23"/>
                </a:cxn>
                <a:cxn ang="0">
                  <a:pos x="39" y="21"/>
                </a:cxn>
                <a:cxn ang="0">
                  <a:pos x="31" y="18"/>
                </a:cxn>
                <a:cxn ang="0">
                  <a:pos x="20" y="14"/>
                </a:cxn>
                <a:cxn ang="0">
                  <a:pos x="10" y="12"/>
                </a:cxn>
                <a:cxn ang="0">
                  <a:pos x="5" y="11"/>
                </a:cxn>
                <a:cxn ang="0">
                  <a:pos x="1" y="2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24" y="0"/>
                </a:cxn>
                <a:cxn ang="0">
                  <a:pos x="33" y="0"/>
                </a:cxn>
                <a:cxn ang="0">
                  <a:pos x="43" y="2"/>
                </a:cxn>
                <a:cxn ang="0">
                  <a:pos x="52" y="3"/>
                </a:cxn>
                <a:cxn ang="0">
                  <a:pos x="58" y="4"/>
                </a:cxn>
                <a:cxn ang="0">
                  <a:pos x="65" y="7"/>
                </a:cxn>
                <a:cxn ang="0">
                  <a:pos x="74" y="11"/>
                </a:cxn>
                <a:cxn ang="0">
                  <a:pos x="83" y="14"/>
                </a:cxn>
                <a:cxn ang="0">
                  <a:pos x="93" y="20"/>
                </a:cxn>
                <a:cxn ang="0">
                  <a:pos x="103" y="26"/>
                </a:cxn>
                <a:cxn ang="0">
                  <a:pos x="114" y="31"/>
                </a:cxn>
                <a:cxn ang="0">
                  <a:pos x="128" y="39"/>
                </a:cxn>
                <a:cxn ang="0">
                  <a:pos x="138" y="45"/>
                </a:cxn>
                <a:cxn ang="0">
                  <a:pos x="148" y="50"/>
                </a:cxn>
                <a:cxn ang="0">
                  <a:pos x="159" y="57"/>
                </a:cxn>
                <a:cxn ang="0">
                  <a:pos x="169" y="62"/>
                </a:cxn>
                <a:cxn ang="0">
                  <a:pos x="180" y="69"/>
                </a:cxn>
                <a:cxn ang="0">
                  <a:pos x="188" y="75"/>
                </a:cxn>
                <a:cxn ang="0">
                  <a:pos x="168" y="73"/>
                </a:cxn>
              </a:cxnLst>
              <a:rect l="0" t="0" r="r" b="b"/>
              <a:pathLst>
                <a:path w="190" h="76">
                  <a:moveTo>
                    <a:pt x="168" y="73"/>
                  </a:moveTo>
                  <a:lnTo>
                    <a:pt x="166" y="73"/>
                  </a:lnTo>
                  <a:lnTo>
                    <a:pt x="162" y="72"/>
                  </a:lnTo>
                  <a:lnTo>
                    <a:pt x="157" y="69"/>
                  </a:lnTo>
                  <a:lnTo>
                    <a:pt x="150" y="67"/>
                  </a:lnTo>
                  <a:lnTo>
                    <a:pt x="147" y="64"/>
                  </a:lnTo>
                  <a:lnTo>
                    <a:pt x="143" y="63"/>
                  </a:lnTo>
                  <a:lnTo>
                    <a:pt x="138" y="60"/>
                  </a:lnTo>
                  <a:lnTo>
                    <a:pt x="135" y="59"/>
                  </a:lnTo>
                  <a:lnTo>
                    <a:pt x="128" y="57"/>
                  </a:lnTo>
                  <a:lnTo>
                    <a:pt x="124" y="55"/>
                  </a:lnTo>
                  <a:lnTo>
                    <a:pt x="119" y="53"/>
                  </a:lnTo>
                  <a:lnTo>
                    <a:pt x="114" y="50"/>
                  </a:lnTo>
                  <a:lnTo>
                    <a:pt x="109" y="48"/>
                  </a:lnTo>
                  <a:lnTo>
                    <a:pt x="102" y="46"/>
                  </a:lnTo>
                  <a:lnTo>
                    <a:pt x="97" y="44"/>
                  </a:lnTo>
                  <a:lnTo>
                    <a:pt x="93" y="41"/>
                  </a:lnTo>
                  <a:lnTo>
                    <a:pt x="86" y="39"/>
                  </a:lnTo>
                  <a:lnTo>
                    <a:pt x="81" y="37"/>
                  </a:lnTo>
                  <a:lnTo>
                    <a:pt x="76" y="35"/>
                  </a:lnTo>
                  <a:lnTo>
                    <a:pt x="72" y="34"/>
                  </a:lnTo>
                  <a:lnTo>
                    <a:pt x="67" y="31"/>
                  </a:lnTo>
                  <a:lnTo>
                    <a:pt x="62" y="28"/>
                  </a:lnTo>
                  <a:lnTo>
                    <a:pt x="58" y="27"/>
                  </a:lnTo>
                  <a:lnTo>
                    <a:pt x="55" y="26"/>
                  </a:lnTo>
                  <a:lnTo>
                    <a:pt x="48" y="23"/>
                  </a:lnTo>
                  <a:lnTo>
                    <a:pt x="43" y="22"/>
                  </a:lnTo>
                  <a:lnTo>
                    <a:pt x="39" y="21"/>
                  </a:lnTo>
                  <a:lnTo>
                    <a:pt x="36" y="20"/>
                  </a:lnTo>
                  <a:lnTo>
                    <a:pt x="31" y="18"/>
                  </a:lnTo>
                  <a:lnTo>
                    <a:pt x="27" y="17"/>
                  </a:lnTo>
                  <a:lnTo>
                    <a:pt x="20" y="14"/>
                  </a:lnTo>
                  <a:lnTo>
                    <a:pt x="15" y="13"/>
                  </a:lnTo>
                  <a:lnTo>
                    <a:pt x="10" y="12"/>
                  </a:lnTo>
                  <a:lnTo>
                    <a:pt x="8" y="11"/>
                  </a:lnTo>
                  <a:lnTo>
                    <a:pt x="5" y="11"/>
                  </a:lnTo>
                  <a:lnTo>
                    <a:pt x="0" y="2"/>
                  </a:lnTo>
                  <a:lnTo>
                    <a:pt x="1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8" y="2"/>
                  </a:lnTo>
                  <a:lnTo>
                    <a:pt x="43" y="2"/>
                  </a:lnTo>
                  <a:lnTo>
                    <a:pt x="46" y="2"/>
                  </a:lnTo>
                  <a:lnTo>
                    <a:pt x="52" y="3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62" y="5"/>
                  </a:lnTo>
                  <a:lnTo>
                    <a:pt x="65" y="7"/>
                  </a:lnTo>
                  <a:lnTo>
                    <a:pt x="69" y="8"/>
                  </a:lnTo>
                  <a:lnTo>
                    <a:pt x="74" y="11"/>
                  </a:lnTo>
                  <a:lnTo>
                    <a:pt x="78" y="13"/>
                  </a:lnTo>
                  <a:lnTo>
                    <a:pt x="83" y="14"/>
                  </a:lnTo>
                  <a:lnTo>
                    <a:pt x="88" y="17"/>
                  </a:lnTo>
                  <a:lnTo>
                    <a:pt x="93" y="20"/>
                  </a:lnTo>
                  <a:lnTo>
                    <a:pt x="98" y="22"/>
                  </a:lnTo>
                  <a:lnTo>
                    <a:pt x="103" y="26"/>
                  </a:lnTo>
                  <a:lnTo>
                    <a:pt x="109" y="28"/>
                  </a:lnTo>
                  <a:lnTo>
                    <a:pt x="114" y="31"/>
                  </a:lnTo>
                  <a:lnTo>
                    <a:pt x="121" y="35"/>
                  </a:lnTo>
                  <a:lnTo>
                    <a:pt x="128" y="39"/>
                  </a:lnTo>
                  <a:lnTo>
                    <a:pt x="133" y="41"/>
                  </a:lnTo>
                  <a:lnTo>
                    <a:pt x="138" y="45"/>
                  </a:lnTo>
                  <a:lnTo>
                    <a:pt x="143" y="48"/>
                  </a:lnTo>
                  <a:lnTo>
                    <a:pt x="148" y="50"/>
                  </a:lnTo>
                  <a:lnTo>
                    <a:pt x="154" y="54"/>
                  </a:lnTo>
                  <a:lnTo>
                    <a:pt x="159" y="57"/>
                  </a:lnTo>
                  <a:lnTo>
                    <a:pt x="164" y="59"/>
                  </a:lnTo>
                  <a:lnTo>
                    <a:pt x="169" y="62"/>
                  </a:lnTo>
                  <a:lnTo>
                    <a:pt x="173" y="64"/>
                  </a:lnTo>
                  <a:lnTo>
                    <a:pt x="180" y="69"/>
                  </a:lnTo>
                  <a:lnTo>
                    <a:pt x="185" y="72"/>
                  </a:lnTo>
                  <a:lnTo>
                    <a:pt x="188" y="75"/>
                  </a:lnTo>
                  <a:lnTo>
                    <a:pt x="190" y="76"/>
                  </a:lnTo>
                  <a:lnTo>
                    <a:pt x="168" y="73"/>
                  </a:lnTo>
                  <a:lnTo>
                    <a:pt x="168" y="73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1" name="Freeform 99"/>
            <p:cNvSpPr>
              <a:spLocks/>
            </p:cNvSpPr>
            <p:nvPr/>
          </p:nvSpPr>
          <p:spPr bwMode="auto">
            <a:xfrm>
              <a:off x="4711" y="3082"/>
              <a:ext cx="196" cy="41"/>
            </a:xfrm>
            <a:custGeom>
              <a:avLst/>
              <a:gdLst/>
              <a:ahLst/>
              <a:cxnLst>
                <a:cxn ang="0">
                  <a:pos x="192" y="7"/>
                </a:cxn>
                <a:cxn ang="0">
                  <a:pos x="137" y="17"/>
                </a:cxn>
                <a:cxn ang="0">
                  <a:pos x="31" y="41"/>
                </a:cxn>
                <a:cxn ang="0">
                  <a:pos x="0" y="34"/>
                </a:cxn>
                <a:cxn ang="0">
                  <a:pos x="109" y="7"/>
                </a:cxn>
                <a:cxn ang="0">
                  <a:pos x="196" y="0"/>
                </a:cxn>
                <a:cxn ang="0">
                  <a:pos x="192" y="7"/>
                </a:cxn>
                <a:cxn ang="0">
                  <a:pos x="192" y="7"/>
                </a:cxn>
              </a:cxnLst>
              <a:rect l="0" t="0" r="r" b="b"/>
              <a:pathLst>
                <a:path w="196" h="41">
                  <a:moveTo>
                    <a:pt x="192" y="7"/>
                  </a:moveTo>
                  <a:lnTo>
                    <a:pt x="137" y="17"/>
                  </a:lnTo>
                  <a:lnTo>
                    <a:pt x="31" y="41"/>
                  </a:lnTo>
                  <a:lnTo>
                    <a:pt x="0" y="34"/>
                  </a:lnTo>
                  <a:lnTo>
                    <a:pt x="109" y="7"/>
                  </a:lnTo>
                  <a:lnTo>
                    <a:pt x="196" y="0"/>
                  </a:lnTo>
                  <a:lnTo>
                    <a:pt x="192" y="7"/>
                  </a:lnTo>
                  <a:lnTo>
                    <a:pt x="192" y="7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2" name="Freeform 100"/>
            <p:cNvSpPr>
              <a:spLocks/>
            </p:cNvSpPr>
            <p:nvPr/>
          </p:nvSpPr>
          <p:spPr bwMode="auto">
            <a:xfrm>
              <a:off x="4914" y="3111"/>
              <a:ext cx="64" cy="356"/>
            </a:xfrm>
            <a:custGeom>
              <a:avLst/>
              <a:gdLst/>
              <a:ahLst/>
              <a:cxnLst>
                <a:cxn ang="0">
                  <a:pos x="52" y="5"/>
                </a:cxn>
                <a:cxn ang="0">
                  <a:pos x="50" y="9"/>
                </a:cxn>
                <a:cxn ang="0">
                  <a:pos x="46" y="14"/>
                </a:cxn>
                <a:cxn ang="0">
                  <a:pos x="45" y="20"/>
                </a:cxn>
                <a:cxn ang="0">
                  <a:pos x="43" y="27"/>
                </a:cxn>
                <a:cxn ang="0">
                  <a:pos x="41" y="33"/>
                </a:cxn>
                <a:cxn ang="0">
                  <a:pos x="39" y="40"/>
                </a:cxn>
                <a:cxn ang="0">
                  <a:pos x="38" y="47"/>
                </a:cxn>
                <a:cxn ang="0">
                  <a:pos x="34" y="55"/>
                </a:cxn>
                <a:cxn ang="0">
                  <a:pos x="33" y="64"/>
                </a:cxn>
                <a:cxn ang="0">
                  <a:pos x="29" y="73"/>
                </a:cxn>
                <a:cxn ang="0">
                  <a:pos x="27" y="83"/>
                </a:cxn>
                <a:cxn ang="0">
                  <a:pos x="26" y="93"/>
                </a:cxn>
                <a:cxn ang="0">
                  <a:pos x="22" y="105"/>
                </a:cxn>
                <a:cxn ang="0">
                  <a:pos x="19" y="118"/>
                </a:cxn>
                <a:cxn ang="0">
                  <a:pos x="17" y="129"/>
                </a:cxn>
                <a:cxn ang="0">
                  <a:pos x="15" y="143"/>
                </a:cxn>
                <a:cxn ang="0">
                  <a:pos x="12" y="156"/>
                </a:cxn>
                <a:cxn ang="0">
                  <a:pos x="10" y="170"/>
                </a:cxn>
                <a:cxn ang="0">
                  <a:pos x="8" y="186"/>
                </a:cxn>
                <a:cxn ang="0">
                  <a:pos x="7" y="201"/>
                </a:cxn>
                <a:cxn ang="0">
                  <a:pos x="5" y="216"/>
                </a:cxn>
                <a:cxn ang="0">
                  <a:pos x="3" y="233"/>
                </a:cxn>
                <a:cxn ang="0">
                  <a:pos x="3" y="249"/>
                </a:cxn>
                <a:cxn ang="0">
                  <a:pos x="1" y="267"/>
                </a:cxn>
                <a:cxn ang="0">
                  <a:pos x="0" y="285"/>
                </a:cxn>
                <a:cxn ang="0">
                  <a:pos x="0" y="303"/>
                </a:cxn>
                <a:cxn ang="0">
                  <a:pos x="0" y="322"/>
                </a:cxn>
                <a:cxn ang="0">
                  <a:pos x="1" y="342"/>
                </a:cxn>
                <a:cxn ang="0">
                  <a:pos x="10" y="356"/>
                </a:cxn>
                <a:cxn ang="0">
                  <a:pos x="10" y="352"/>
                </a:cxn>
                <a:cxn ang="0">
                  <a:pos x="10" y="344"/>
                </a:cxn>
                <a:cxn ang="0">
                  <a:pos x="10" y="338"/>
                </a:cxn>
                <a:cxn ang="0">
                  <a:pos x="10" y="330"/>
                </a:cxn>
                <a:cxn ang="0">
                  <a:pos x="10" y="322"/>
                </a:cxn>
                <a:cxn ang="0">
                  <a:pos x="10" y="313"/>
                </a:cxn>
                <a:cxn ang="0">
                  <a:pos x="10" y="303"/>
                </a:cxn>
                <a:cxn ang="0">
                  <a:pos x="12" y="293"/>
                </a:cxn>
                <a:cxn ang="0">
                  <a:pos x="12" y="280"/>
                </a:cxn>
                <a:cxn ang="0">
                  <a:pos x="14" y="269"/>
                </a:cxn>
                <a:cxn ang="0">
                  <a:pos x="14" y="256"/>
                </a:cxn>
                <a:cxn ang="0">
                  <a:pos x="15" y="243"/>
                </a:cxn>
                <a:cxn ang="0">
                  <a:pos x="15" y="229"/>
                </a:cxn>
                <a:cxn ang="0">
                  <a:pos x="19" y="215"/>
                </a:cxn>
                <a:cxn ang="0">
                  <a:pos x="19" y="201"/>
                </a:cxn>
                <a:cxn ang="0">
                  <a:pos x="20" y="187"/>
                </a:cxn>
                <a:cxn ang="0">
                  <a:pos x="22" y="171"/>
                </a:cxn>
                <a:cxn ang="0">
                  <a:pos x="24" y="157"/>
                </a:cxn>
                <a:cxn ang="0">
                  <a:pos x="26" y="143"/>
                </a:cxn>
                <a:cxn ang="0">
                  <a:pos x="27" y="129"/>
                </a:cxn>
                <a:cxn ang="0">
                  <a:pos x="31" y="115"/>
                </a:cxn>
                <a:cxn ang="0">
                  <a:pos x="34" y="101"/>
                </a:cxn>
                <a:cxn ang="0">
                  <a:pos x="36" y="87"/>
                </a:cxn>
                <a:cxn ang="0">
                  <a:pos x="39" y="74"/>
                </a:cxn>
                <a:cxn ang="0">
                  <a:pos x="43" y="61"/>
                </a:cxn>
                <a:cxn ang="0">
                  <a:pos x="46" y="50"/>
                </a:cxn>
                <a:cxn ang="0">
                  <a:pos x="50" y="40"/>
                </a:cxn>
                <a:cxn ang="0">
                  <a:pos x="55" y="29"/>
                </a:cxn>
                <a:cxn ang="0">
                  <a:pos x="59" y="19"/>
                </a:cxn>
                <a:cxn ang="0">
                  <a:pos x="64" y="12"/>
                </a:cxn>
                <a:cxn ang="0">
                  <a:pos x="52" y="5"/>
                </a:cxn>
              </a:cxnLst>
              <a:rect l="0" t="0" r="r" b="b"/>
              <a:pathLst>
                <a:path w="64" h="356">
                  <a:moveTo>
                    <a:pt x="52" y="5"/>
                  </a:moveTo>
                  <a:lnTo>
                    <a:pt x="52" y="5"/>
                  </a:lnTo>
                  <a:lnTo>
                    <a:pt x="50" y="6"/>
                  </a:lnTo>
                  <a:lnTo>
                    <a:pt x="50" y="9"/>
                  </a:lnTo>
                  <a:lnTo>
                    <a:pt x="50" y="12"/>
                  </a:lnTo>
                  <a:lnTo>
                    <a:pt x="46" y="14"/>
                  </a:lnTo>
                  <a:lnTo>
                    <a:pt x="46" y="19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3" y="27"/>
                  </a:lnTo>
                  <a:lnTo>
                    <a:pt x="43" y="31"/>
                  </a:lnTo>
                  <a:lnTo>
                    <a:pt x="41" y="33"/>
                  </a:lnTo>
                  <a:lnTo>
                    <a:pt x="39" y="36"/>
                  </a:lnTo>
                  <a:lnTo>
                    <a:pt x="39" y="40"/>
                  </a:lnTo>
                  <a:lnTo>
                    <a:pt x="38" y="44"/>
                  </a:lnTo>
                  <a:lnTo>
                    <a:pt x="38" y="47"/>
                  </a:lnTo>
                  <a:lnTo>
                    <a:pt x="36" y="51"/>
                  </a:lnTo>
                  <a:lnTo>
                    <a:pt x="34" y="55"/>
                  </a:lnTo>
                  <a:lnTo>
                    <a:pt x="34" y="60"/>
                  </a:lnTo>
                  <a:lnTo>
                    <a:pt x="33" y="64"/>
                  </a:lnTo>
                  <a:lnTo>
                    <a:pt x="31" y="68"/>
                  </a:lnTo>
                  <a:lnTo>
                    <a:pt x="29" y="73"/>
                  </a:lnTo>
                  <a:lnTo>
                    <a:pt x="29" y="78"/>
                  </a:lnTo>
                  <a:lnTo>
                    <a:pt x="27" y="83"/>
                  </a:lnTo>
                  <a:lnTo>
                    <a:pt x="26" y="88"/>
                  </a:lnTo>
                  <a:lnTo>
                    <a:pt x="26" y="93"/>
                  </a:lnTo>
                  <a:lnTo>
                    <a:pt x="24" y="100"/>
                  </a:lnTo>
                  <a:lnTo>
                    <a:pt x="22" y="105"/>
                  </a:lnTo>
                  <a:lnTo>
                    <a:pt x="22" y="111"/>
                  </a:lnTo>
                  <a:lnTo>
                    <a:pt x="19" y="118"/>
                  </a:lnTo>
                  <a:lnTo>
                    <a:pt x="19" y="124"/>
                  </a:lnTo>
                  <a:lnTo>
                    <a:pt x="17" y="129"/>
                  </a:lnTo>
                  <a:lnTo>
                    <a:pt x="15" y="136"/>
                  </a:lnTo>
                  <a:lnTo>
                    <a:pt x="15" y="143"/>
                  </a:lnTo>
                  <a:lnTo>
                    <a:pt x="14" y="150"/>
                  </a:lnTo>
                  <a:lnTo>
                    <a:pt x="12" y="156"/>
                  </a:lnTo>
                  <a:lnTo>
                    <a:pt x="12" y="164"/>
                  </a:lnTo>
                  <a:lnTo>
                    <a:pt x="10" y="170"/>
                  </a:lnTo>
                  <a:lnTo>
                    <a:pt x="10" y="178"/>
                  </a:lnTo>
                  <a:lnTo>
                    <a:pt x="8" y="186"/>
                  </a:lnTo>
                  <a:lnTo>
                    <a:pt x="8" y="193"/>
                  </a:lnTo>
                  <a:lnTo>
                    <a:pt x="7" y="201"/>
                  </a:lnTo>
                  <a:lnTo>
                    <a:pt x="7" y="209"/>
                  </a:lnTo>
                  <a:lnTo>
                    <a:pt x="5" y="216"/>
                  </a:lnTo>
                  <a:lnTo>
                    <a:pt x="5" y="225"/>
                  </a:lnTo>
                  <a:lnTo>
                    <a:pt x="3" y="233"/>
                  </a:lnTo>
                  <a:lnTo>
                    <a:pt x="3" y="242"/>
                  </a:lnTo>
                  <a:lnTo>
                    <a:pt x="3" y="249"/>
                  </a:lnTo>
                  <a:lnTo>
                    <a:pt x="1" y="258"/>
                  </a:lnTo>
                  <a:lnTo>
                    <a:pt x="1" y="267"/>
                  </a:lnTo>
                  <a:lnTo>
                    <a:pt x="1" y="276"/>
                  </a:lnTo>
                  <a:lnTo>
                    <a:pt x="0" y="285"/>
                  </a:lnTo>
                  <a:lnTo>
                    <a:pt x="0" y="294"/>
                  </a:lnTo>
                  <a:lnTo>
                    <a:pt x="0" y="303"/>
                  </a:lnTo>
                  <a:lnTo>
                    <a:pt x="0" y="313"/>
                  </a:lnTo>
                  <a:lnTo>
                    <a:pt x="0" y="322"/>
                  </a:lnTo>
                  <a:lnTo>
                    <a:pt x="0" y="333"/>
                  </a:lnTo>
                  <a:lnTo>
                    <a:pt x="1" y="342"/>
                  </a:lnTo>
                  <a:lnTo>
                    <a:pt x="1" y="352"/>
                  </a:lnTo>
                  <a:lnTo>
                    <a:pt x="10" y="356"/>
                  </a:lnTo>
                  <a:lnTo>
                    <a:pt x="10" y="354"/>
                  </a:lnTo>
                  <a:lnTo>
                    <a:pt x="10" y="352"/>
                  </a:lnTo>
                  <a:lnTo>
                    <a:pt x="10" y="349"/>
                  </a:lnTo>
                  <a:lnTo>
                    <a:pt x="10" y="344"/>
                  </a:lnTo>
                  <a:lnTo>
                    <a:pt x="10" y="340"/>
                  </a:lnTo>
                  <a:lnTo>
                    <a:pt x="10" y="338"/>
                  </a:lnTo>
                  <a:lnTo>
                    <a:pt x="10" y="334"/>
                  </a:lnTo>
                  <a:lnTo>
                    <a:pt x="10" y="330"/>
                  </a:lnTo>
                  <a:lnTo>
                    <a:pt x="10" y="326"/>
                  </a:lnTo>
                  <a:lnTo>
                    <a:pt x="10" y="322"/>
                  </a:lnTo>
                  <a:lnTo>
                    <a:pt x="10" y="317"/>
                  </a:lnTo>
                  <a:lnTo>
                    <a:pt x="10" y="313"/>
                  </a:lnTo>
                  <a:lnTo>
                    <a:pt x="10" y="308"/>
                  </a:lnTo>
                  <a:lnTo>
                    <a:pt x="10" y="303"/>
                  </a:lnTo>
                  <a:lnTo>
                    <a:pt x="10" y="297"/>
                  </a:lnTo>
                  <a:lnTo>
                    <a:pt x="12" y="293"/>
                  </a:lnTo>
                  <a:lnTo>
                    <a:pt x="12" y="287"/>
                  </a:lnTo>
                  <a:lnTo>
                    <a:pt x="12" y="280"/>
                  </a:lnTo>
                  <a:lnTo>
                    <a:pt x="12" y="274"/>
                  </a:lnTo>
                  <a:lnTo>
                    <a:pt x="14" y="269"/>
                  </a:lnTo>
                  <a:lnTo>
                    <a:pt x="14" y="262"/>
                  </a:lnTo>
                  <a:lnTo>
                    <a:pt x="14" y="256"/>
                  </a:lnTo>
                  <a:lnTo>
                    <a:pt x="14" y="249"/>
                  </a:lnTo>
                  <a:lnTo>
                    <a:pt x="15" y="243"/>
                  </a:lnTo>
                  <a:lnTo>
                    <a:pt x="15" y="235"/>
                  </a:lnTo>
                  <a:lnTo>
                    <a:pt x="15" y="229"/>
                  </a:lnTo>
                  <a:lnTo>
                    <a:pt x="17" y="223"/>
                  </a:lnTo>
                  <a:lnTo>
                    <a:pt x="19" y="215"/>
                  </a:lnTo>
                  <a:lnTo>
                    <a:pt x="19" y="209"/>
                  </a:lnTo>
                  <a:lnTo>
                    <a:pt x="19" y="201"/>
                  </a:lnTo>
                  <a:lnTo>
                    <a:pt x="19" y="193"/>
                  </a:lnTo>
                  <a:lnTo>
                    <a:pt x="20" y="187"/>
                  </a:lnTo>
                  <a:lnTo>
                    <a:pt x="20" y="179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7"/>
                  </a:lnTo>
                  <a:lnTo>
                    <a:pt x="26" y="150"/>
                  </a:lnTo>
                  <a:lnTo>
                    <a:pt x="26" y="143"/>
                  </a:lnTo>
                  <a:lnTo>
                    <a:pt x="27" y="136"/>
                  </a:lnTo>
                  <a:lnTo>
                    <a:pt x="27" y="129"/>
                  </a:lnTo>
                  <a:lnTo>
                    <a:pt x="29" y="122"/>
                  </a:lnTo>
                  <a:lnTo>
                    <a:pt x="31" y="115"/>
                  </a:lnTo>
                  <a:lnTo>
                    <a:pt x="33" y="107"/>
                  </a:lnTo>
                  <a:lnTo>
                    <a:pt x="34" y="101"/>
                  </a:lnTo>
                  <a:lnTo>
                    <a:pt x="34" y="93"/>
                  </a:lnTo>
                  <a:lnTo>
                    <a:pt x="36" y="87"/>
                  </a:lnTo>
                  <a:lnTo>
                    <a:pt x="38" y="81"/>
                  </a:lnTo>
                  <a:lnTo>
                    <a:pt x="39" y="74"/>
                  </a:lnTo>
                  <a:lnTo>
                    <a:pt x="41" y="68"/>
                  </a:lnTo>
                  <a:lnTo>
                    <a:pt x="43" y="61"/>
                  </a:lnTo>
                  <a:lnTo>
                    <a:pt x="45" y="56"/>
                  </a:lnTo>
                  <a:lnTo>
                    <a:pt x="46" y="50"/>
                  </a:lnTo>
                  <a:lnTo>
                    <a:pt x="48" y="45"/>
                  </a:lnTo>
                  <a:lnTo>
                    <a:pt x="50" y="40"/>
                  </a:lnTo>
                  <a:lnTo>
                    <a:pt x="53" y="33"/>
                  </a:lnTo>
                  <a:lnTo>
                    <a:pt x="55" y="29"/>
                  </a:lnTo>
                  <a:lnTo>
                    <a:pt x="57" y="24"/>
                  </a:lnTo>
                  <a:lnTo>
                    <a:pt x="59" y="19"/>
                  </a:lnTo>
                  <a:lnTo>
                    <a:pt x="60" y="15"/>
                  </a:lnTo>
                  <a:lnTo>
                    <a:pt x="64" y="12"/>
                  </a:lnTo>
                  <a:lnTo>
                    <a:pt x="59" y="0"/>
                  </a:lnTo>
                  <a:lnTo>
                    <a:pt x="52" y="5"/>
                  </a:lnTo>
                  <a:lnTo>
                    <a:pt x="52" y="5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3" name="Freeform 101"/>
            <p:cNvSpPr>
              <a:spLocks/>
            </p:cNvSpPr>
            <p:nvPr/>
          </p:nvSpPr>
          <p:spPr bwMode="auto">
            <a:xfrm>
              <a:off x="5149" y="3108"/>
              <a:ext cx="139" cy="62"/>
            </a:xfrm>
            <a:custGeom>
              <a:avLst/>
              <a:gdLst/>
              <a:ahLst/>
              <a:cxnLst>
                <a:cxn ang="0">
                  <a:pos x="139" y="62"/>
                </a:cxn>
                <a:cxn ang="0">
                  <a:pos x="33" y="7"/>
                </a:cxn>
                <a:cxn ang="0">
                  <a:pos x="0" y="0"/>
                </a:cxn>
                <a:cxn ang="0">
                  <a:pos x="19" y="9"/>
                </a:cxn>
                <a:cxn ang="0">
                  <a:pos x="118" y="59"/>
                </a:cxn>
                <a:cxn ang="0">
                  <a:pos x="139" y="62"/>
                </a:cxn>
                <a:cxn ang="0">
                  <a:pos x="139" y="62"/>
                </a:cxn>
              </a:cxnLst>
              <a:rect l="0" t="0" r="r" b="b"/>
              <a:pathLst>
                <a:path w="139" h="62">
                  <a:moveTo>
                    <a:pt x="139" y="62"/>
                  </a:moveTo>
                  <a:lnTo>
                    <a:pt x="33" y="7"/>
                  </a:lnTo>
                  <a:lnTo>
                    <a:pt x="0" y="0"/>
                  </a:lnTo>
                  <a:lnTo>
                    <a:pt x="19" y="9"/>
                  </a:lnTo>
                  <a:lnTo>
                    <a:pt x="118" y="59"/>
                  </a:lnTo>
                  <a:lnTo>
                    <a:pt x="139" y="62"/>
                  </a:lnTo>
                  <a:lnTo>
                    <a:pt x="139" y="62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4" name="Freeform 102"/>
            <p:cNvSpPr>
              <a:spLocks/>
            </p:cNvSpPr>
            <p:nvPr/>
          </p:nvSpPr>
          <p:spPr bwMode="auto">
            <a:xfrm>
              <a:off x="4734" y="3089"/>
              <a:ext cx="135" cy="26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95" y="0"/>
                </a:cxn>
                <a:cxn ang="0">
                  <a:pos x="135" y="0"/>
                </a:cxn>
                <a:cxn ang="0">
                  <a:pos x="29" y="26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135" h="26">
                  <a:moveTo>
                    <a:pt x="0" y="21"/>
                  </a:moveTo>
                  <a:lnTo>
                    <a:pt x="95" y="0"/>
                  </a:lnTo>
                  <a:lnTo>
                    <a:pt x="135" y="0"/>
                  </a:lnTo>
                  <a:lnTo>
                    <a:pt x="29" y="2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5" name="Freeform 103"/>
            <p:cNvSpPr>
              <a:spLocks/>
            </p:cNvSpPr>
            <p:nvPr/>
          </p:nvSpPr>
          <p:spPr bwMode="auto">
            <a:xfrm>
              <a:off x="4893" y="3048"/>
              <a:ext cx="107" cy="77"/>
            </a:xfrm>
            <a:custGeom>
              <a:avLst/>
              <a:gdLst/>
              <a:ahLst/>
              <a:cxnLst>
                <a:cxn ang="0">
                  <a:pos x="107" y="35"/>
                </a:cxn>
                <a:cxn ang="0">
                  <a:pos x="83" y="77"/>
                </a:cxn>
                <a:cxn ang="0">
                  <a:pos x="0" y="41"/>
                </a:cxn>
                <a:cxn ang="0">
                  <a:pos x="40" y="0"/>
                </a:cxn>
                <a:cxn ang="0">
                  <a:pos x="107" y="35"/>
                </a:cxn>
                <a:cxn ang="0">
                  <a:pos x="107" y="35"/>
                </a:cxn>
              </a:cxnLst>
              <a:rect l="0" t="0" r="r" b="b"/>
              <a:pathLst>
                <a:path w="107" h="77">
                  <a:moveTo>
                    <a:pt x="107" y="35"/>
                  </a:moveTo>
                  <a:lnTo>
                    <a:pt x="83" y="77"/>
                  </a:lnTo>
                  <a:lnTo>
                    <a:pt x="0" y="41"/>
                  </a:lnTo>
                  <a:lnTo>
                    <a:pt x="40" y="0"/>
                  </a:lnTo>
                  <a:lnTo>
                    <a:pt x="107" y="35"/>
                  </a:lnTo>
                  <a:lnTo>
                    <a:pt x="107" y="35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6" name="Freeform 104"/>
            <p:cNvSpPr>
              <a:spLocks/>
            </p:cNvSpPr>
            <p:nvPr/>
          </p:nvSpPr>
          <p:spPr bwMode="auto">
            <a:xfrm>
              <a:off x="4990" y="3056"/>
              <a:ext cx="135" cy="73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135" y="50"/>
                </a:cxn>
                <a:cxn ang="0">
                  <a:pos x="104" y="0"/>
                </a:cxn>
                <a:cxn ang="0">
                  <a:pos x="14" y="27"/>
                </a:cxn>
                <a:cxn ang="0">
                  <a:pos x="0" y="73"/>
                </a:cxn>
                <a:cxn ang="0">
                  <a:pos x="0" y="73"/>
                </a:cxn>
              </a:cxnLst>
              <a:rect l="0" t="0" r="r" b="b"/>
              <a:pathLst>
                <a:path w="135" h="73">
                  <a:moveTo>
                    <a:pt x="0" y="73"/>
                  </a:moveTo>
                  <a:lnTo>
                    <a:pt x="135" y="50"/>
                  </a:lnTo>
                  <a:lnTo>
                    <a:pt x="104" y="0"/>
                  </a:lnTo>
                  <a:lnTo>
                    <a:pt x="14" y="27"/>
                  </a:lnTo>
                  <a:lnTo>
                    <a:pt x="0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7" name="Freeform 105"/>
            <p:cNvSpPr>
              <a:spLocks/>
            </p:cNvSpPr>
            <p:nvPr/>
          </p:nvSpPr>
          <p:spPr bwMode="auto">
            <a:xfrm>
              <a:off x="4912" y="2931"/>
              <a:ext cx="237" cy="151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87"/>
                </a:cxn>
                <a:cxn ang="0">
                  <a:pos x="48" y="124"/>
                </a:cxn>
                <a:cxn ang="0">
                  <a:pos x="102" y="151"/>
                </a:cxn>
                <a:cxn ang="0">
                  <a:pos x="161" y="140"/>
                </a:cxn>
                <a:cxn ang="0">
                  <a:pos x="206" y="92"/>
                </a:cxn>
                <a:cxn ang="0">
                  <a:pos x="237" y="28"/>
                </a:cxn>
                <a:cxn ang="0">
                  <a:pos x="145" y="0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237" h="151">
                  <a:moveTo>
                    <a:pt x="0" y="11"/>
                  </a:moveTo>
                  <a:lnTo>
                    <a:pt x="24" y="87"/>
                  </a:lnTo>
                  <a:lnTo>
                    <a:pt x="48" y="124"/>
                  </a:lnTo>
                  <a:lnTo>
                    <a:pt x="102" y="151"/>
                  </a:lnTo>
                  <a:lnTo>
                    <a:pt x="161" y="140"/>
                  </a:lnTo>
                  <a:lnTo>
                    <a:pt x="206" y="92"/>
                  </a:lnTo>
                  <a:lnTo>
                    <a:pt x="237" y="28"/>
                  </a:lnTo>
                  <a:lnTo>
                    <a:pt x="145" y="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59E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8" name="Freeform 106"/>
            <p:cNvSpPr>
              <a:spLocks/>
            </p:cNvSpPr>
            <p:nvPr/>
          </p:nvSpPr>
          <p:spPr bwMode="auto">
            <a:xfrm>
              <a:off x="4959" y="3080"/>
              <a:ext cx="41" cy="46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19" y="46"/>
                </a:cxn>
                <a:cxn ang="0">
                  <a:pos x="0" y="37"/>
                </a:cxn>
                <a:cxn ang="0">
                  <a:pos x="29" y="0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41" h="46">
                  <a:moveTo>
                    <a:pt x="41" y="3"/>
                  </a:moveTo>
                  <a:lnTo>
                    <a:pt x="19" y="46"/>
                  </a:lnTo>
                  <a:lnTo>
                    <a:pt x="0" y="37"/>
                  </a:lnTo>
                  <a:lnTo>
                    <a:pt x="29" y="0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9" name="Freeform 107"/>
            <p:cNvSpPr>
              <a:spLocks/>
            </p:cNvSpPr>
            <p:nvPr/>
          </p:nvSpPr>
          <p:spPr bwMode="auto">
            <a:xfrm>
              <a:off x="4993" y="2931"/>
              <a:ext cx="158" cy="14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35" y="34"/>
                </a:cxn>
                <a:cxn ang="0">
                  <a:pos x="12" y="69"/>
                </a:cxn>
                <a:cxn ang="0">
                  <a:pos x="9" y="76"/>
                </a:cxn>
                <a:cxn ang="0">
                  <a:pos x="18" y="79"/>
                </a:cxn>
                <a:cxn ang="0">
                  <a:pos x="28" y="74"/>
                </a:cxn>
                <a:cxn ang="0">
                  <a:pos x="31" y="80"/>
                </a:cxn>
                <a:cxn ang="0">
                  <a:pos x="21" y="84"/>
                </a:cxn>
                <a:cxn ang="0">
                  <a:pos x="21" y="92"/>
                </a:cxn>
                <a:cxn ang="0">
                  <a:pos x="12" y="92"/>
                </a:cxn>
                <a:cxn ang="0">
                  <a:pos x="0" y="96"/>
                </a:cxn>
                <a:cxn ang="0">
                  <a:pos x="9" y="98"/>
                </a:cxn>
                <a:cxn ang="0">
                  <a:pos x="19" y="103"/>
                </a:cxn>
                <a:cxn ang="0">
                  <a:pos x="21" y="110"/>
                </a:cxn>
                <a:cxn ang="0">
                  <a:pos x="9" y="119"/>
                </a:cxn>
                <a:cxn ang="0">
                  <a:pos x="14" y="140"/>
                </a:cxn>
                <a:cxn ang="0">
                  <a:pos x="52" y="145"/>
                </a:cxn>
                <a:cxn ang="0">
                  <a:pos x="128" y="93"/>
                </a:cxn>
                <a:cxn ang="0">
                  <a:pos x="158" y="33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158" h="145">
                  <a:moveTo>
                    <a:pt x="21" y="0"/>
                  </a:moveTo>
                  <a:lnTo>
                    <a:pt x="35" y="34"/>
                  </a:lnTo>
                  <a:lnTo>
                    <a:pt x="12" y="69"/>
                  </a:lnTo>
                  <a:lnTo>
                    <a:pt x="9" y="76"/>
                  </a:lnTo>
                  <a:lnTo>
                    <a:pt x="18" y="79"/>
                  </a:lnTo>
                  <a:lnTo>
                    <a:pt x="28" y="74"/>
                  </a:lnTo>
                  <a:lnTo>
                    <a:pt x="31" y="80"/>
                  </a:lnTo>
                  <a:lnTo>
                    <a:pt x="21" y="84"/>
                  </a:lnTo>
                  <a:lnTo>
                    <a:pt x="21" y="92"/>
                  </a:lnTo>
                  <a:lnTo>
                    <a:pt x="12" y="92"/>
                  </a:lnTo>
                  <a:lnTo>
                    <a:pt x="0" y="96"/>
                  </a:lnTo>
                  <a:lnTo>
                    <a:pt x="9" y="98"/>
                  </a:lnTo>
                  <a:lnTo>
                    <a:pt x="19" y="103"/>
                  </a:lnTo>
                  <a:lnTo>
                    <a:pt x="21" y="110"/>
                  </a:lnTo>
                  <a:lnTo>
                    <a:pt x="9" y="119"/>
                  </a:lnTo>
                  <a:lnTo>
                    <a:pt x="14" y="140"/>
                  </a:lnTo>
                  <a:lnTo>
                    <a:pt x="52" y="145"/>
                  </a:lnTo>
                  <a:lnTo>
                    <a:pt x="128" y="93"/>
                  </a:lnTo>
                  <a:lnTo>
                    <a:pt x="158" y="33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0" name="Freeform 108"/>
            <p:cNvSpPr>
              <a:spLocks/>
            </p:cNvSpPr>
            <p:nvPr/>
          </p:nvSpPr>
          <p:spPr bwMode="auto">
            <a:xfrm>
              <a:off x="4988" y="3083"/>
              <a:ext cx="21" cy="4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46"/>
                </a:cxn>
                <a:cxn ang="0">
                  <a:pos x="19" y="43"/>
                </a:cxn>
                <a:cxn ang="0">
                  <a:pos x="21" y="4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1" h="46">
                  <a:moveTo>
                    <a:pt x="7" y="0"/>
                  </a:moveTo>
                  <a:lnTo>
                    <a:pt x="0" y="46"/>
                  </a:lnTo>
                  <a:lnTo>
                    <a:pt x="19" y="43"/>
                  </a:lnTo>
                  <a:lnTo>
                    <a:pt x="21" y="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1" name="Freeform 109"/>
            <p:cNvSpPr>
              <a:spLocks/>
            </p:cNvSpPr>
            <p:nvPr/>
          </p:nvSpPr>
          <p:spPr bwMode="auto">
            <a:xfrm>
              <a:off x="4910" y="2956"/>
              <a:ext cx="243" cy="136"/>
            </a:xfrm>
            <a:custGeom>
              <a:avLst/>
              <a:gdLst/>
              <a:ahLst/>
              <a:cxnLst>
                <a:cxn ang="0">
                  <a:pos x="18" y="5"/>
                </a:cxn>
                <a:cxn ang="0">
                  <a:pos x="19" y="14"/>
                </a:cxn>
                <a:cxn ang="0">
                  <a:pos x="23" y="27"/>
                </a:cxn>
                <a:cxn ang="0">
                  <a:pos x="28" y="42"/>
                </a:cxn>
                <a:cxn ang="0">
                  <a:pos x="31" y="53"/>
                </a:cxn>
                <a:cxn ang="0">
                  <a:pos x="38" y="64"/>
                </a:cxn>
                <a:cxn ang="0">
                  <a:pos x="49" y="80"/>
                </a:cxn>
                <a:cxn ang="0">
                  <a:pos x="59" y="94"/>
                </a:cxn>
                <a:cxn ang="0">
                  <a:pos x="75" y="104"/>
                </a:cxn>
                <a:cxn ang="0">
                  <a:pos x="94" y="110"/>
                </a:cxn>
                <a:cxn ang="0">
                  <a:pos x="108" y="112"/>
                </a:cxn>
                <a:cxn ang="0">
                  <a:pos x="121" y="110"/>
                </a:cxn>
                <a:cxn ang="0">
                  <a:pos x="142" y="105"/>
                </a:cxn>
                <a:cxn ang="0">
                  <a:pos x="161" y="96"/>
                </a:cxn>
                <a:cxn ang="0">
                  <a:pos x="177" y="85"/>
                </a:cxn>
                <a:cxn ang="0">
                  <a:pos x="189" y="71"/>
                </a:cxn>
                <a:cxn ang="0">
                  <a:pos x="203" y="56"/>
                </a:cxn>
                <a:cxn ang="0">
                  <a:pos x="210" y="42"/>
                </a:cxn>
                <a:cxn ang="0">
                  <a:pos x="218" y="30"/>
                </a:cxn>
                <a:cxn ang="0">
                  <a:pos x="223" y="19"/>
                </a:cxn>
                <a:cxn ang="0">
                  <a:pos x="227" y="12"/>
                </a:cxn>
                <a:cxn ang="0">
                  <a:pos x="243" y="16"/>
                </a:cxn>
                <a:cxn ang="0">
                  <a:pos x="239" y="23"/>
                </a:cxn>
                <a:cxn ang="0">
                  <a:pos x="236" y="33"/>
                </a:cxn>
                <a:cxn ang="0">
                  <a:pos x="227" y="48"/>
                </a:cxn>
                <a:cxn ang="0">
                  <a:pos x="220" y="63"/>
                </a:cxn>
                <a:cxn ang="0">
                  <a:pos x="215" y="72"/>
                </a:cxn>
                <a:cxn ang="0">
                  <a:pos x="204" y="85"/>
                </a:cxn>
                <a:cxn ang="0">
                  <a:pos x="196" y="94"/>
                </a:cxn>
                <a:cxn ang="0">
                  <a:pos x="184" y="106"/>
                </a:cxn>
                <a:cxn ang="0">
                  <a:pos x="166" y="119"/>
                </a:cxn>
                <a:cxn ang="0">
                  <a:pos x="146" y="129"/>
                </a:cxn>
                <a:cxn ang="0">
                  <a:pos x="133" y="132"/>
                </a:cxn>
                <a:cxn ang="0">
                  <a:pos x="121" y="135"/>
                </a:cxn>
                <a:cxn ang="0">
                  <a:pos x="109" y="135"/>
                </a:cxn>
                <a:cxn ang="0">
                  <a:pos x="97" y="135"/>
                </a:cxn>
                <a:cxn ang="0">
                  <a:pos x="85" y="133"/>
                </a:cxn>
                <a:cxn ang="0">
                  <a:pos x="68" y="129"/>
                </a:cxn>
                <a:cxn ang="0">
                  <a:pos x="50" y="122"/>
                </a:cxn>
                <a:cxn ang="0">
                  <a:pos x="38" y="113"/>
                </a:cxn>
                <a:cxn ang="0">
                  <a:pos x="28" y="101"/>
                </a:cxn>
                <a:cxn ang="0">
                  <a:pos x="19" y="87"/>
                </a:cxn>
                <a:cxn ang="0">
                  <a:pos x="14" y="72"/>
                </a:cxn>
                <a:cxn ang="0">
                  <a:pos x="9" y="56"/>
                </a:cxn>
                <a:cxn ang="0">
                  <a:pos x="5" y="48"/>
                </a:cxn>
                <a:cxn ang="0">
                  <a:pos x="4" y="39"/>
                </a:cxn>
                <a:cxn ang="0">
                  <a:pos x="4" y="30"/>
                </a:cxn>
                <a:cxn ang="0">
                  <a:pos x="2" y="21"/>
                </a:cxn>
                <a:cxn ang="0">
                  <a:pos x="0" y="12"/>
                </a:cxn>
                <a:cxn ang="0">
                  <a:pos x="2" y="3"/>
                </a:cxn>
                <a:cxn ang="0">
                  <a:pos x="14" y="0"/>
                </a:cxn>
              </a:cxnLst>
              <a:rect l="0" t="0" r="r" b="b"/>
              <a:pathLst>
                <a:path w="243" h="136">
                  <a:moveTo>
                    <a:pt x="18" y="0"/>
                  </a:moveTo>
                  <a:lnTo>
                    <a:pt x="18" y="1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9" y="10"/>
                  </a:lnTo>
                  <a:lnTo>
                    <a:pt x="19" y="14"/>
                  </a:lnTo>
                  <a:lnTo>
                    <a:pt x="21" y="18"/>
                  </a:lnTo>
                  <a:lnTo>
                    <a:pt x="21" y="22"/>
                  </a:lnTo>
                  <a:lnTo>
                    <a:pt x="23" y="27"/>
                  </a:lnTo>
                  <a:lnTo>
                    <a:pt x="24" y="32"/>
                  </a:lnTo>
                  <a:lnTo>
                    <a:pt x="26" y="37"/>
                  </a:lnTo>
                  <a:lnTo>
                    <a:pt x="28" y="42"/>
                  </a:lnTo>
                  <a:lnTo>
                    <a:pt x="30" y="48"/>
                  </a:lnTo>
                  <a:lnTo>
                    <a:pt x="31" y="50"/>
                  </a:lnTo>
                  <a:lnTo>
                    <a:pt x="31" y="53"/>
                  </a:lnTo>
                  <a:lnTo>
                    <a:pt x="33" y="56"/>
                  </a:lnTo>
                  <a:lnTo>
                    <a:pt x="35" y="59"/>
                  </a:lnTo>
                  <a:lnTo>
                    <a:pt x="38" y="64"/>
                  </a:lnTo>
                  <a:lnTo>
                    <a:pt x="42" y="69"/>
                  </a:lnTo>
                  <a:lnTo>
                    <a:pt x="43" y="74"/>
                  </a:lnTo>
                  <a:lnTo>
                    <a:pt x="49" y="80"/>
                  </a:lnTo>
                  <a:lnTo>
                    <a:pt x="50" y="85"/>
                  </a:lnTo>
                  <a:lnTo>
                    <a:pt x="56" y="88"/>
                  </a:lnTo>
                  <a:lnTo>
                    <a:pt x="59" y="94"/>
                  </a:lnTo>
                  <a:lnTo>
                    <a:pt x="64" y="97"/>
                  </a:lnTo>
                  <a:lnTo>
                    <a:pt x="69" y="101"/>
                  </a:lnTo>
                  <a:lnTo>
                    <a:pt x="75" y="104"/>
                  </a:lnTo>
                  <a:lnTo>
                    <a:pt x="82" y="106"/>
                  </a:lnTo>
                  <a:lnTo>
                    <a:pt x="87" y="109"/>
                  </a:lnTo>
                  <a:lnTo>
                    <a:pt x="94" y="110"/>
                  </a:lnTo>
                  <a:lnTo>
                    <a:pt x="101" y="112"/>
                  </a:lnTo>
                  <a:lnTo>
                    <a:pt x="104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14" y="113"/>
                  </a:lnTo>
                  <a:lnTo>
                    <a:pt x="121" y="110"/>
                  </a:lnTo>
                  <a:lnTo>
                    <a:pt x="128" y="109"/>
                  </a:lnTo>
                  <a:lnTo>
                    <a:pt x="135" y="108"/>
                  </a:lnTo>
                  <a:lnTo>
                    <a:pt x="142" y="105"/>
                  </a:lnTo>
                  <a:lnTo>
                    <a:pt x="149" y="103"/>
                  </a:lnTo>
                  <a:lnTo>
                    <a:pt x="154" y="99"/>
                  </a:lnTo>
                  <a:lnTo>
                    <a:pt x="161" y="96"/>
                  </a:lnTo>
                  <a:lnTo>
                    <a:pt x="166" y="92"/>
                  </a:lnTo>
                  <a:lnTo>
                    <a:pt x="172" y="88"/>
                  </a:lnTo>
                  <a:lnTo>
                    <a:pt x="177" y="85"/>
                  </a:lnTo>
                  <a:lnTo>
                    <a:pt x="180" y="80"/>
                  </a:lnTo>
                  <a:lnTo>
                    <a:pt x="185" y="76"/>
                  </a:lnTo>
                  <a:lnTo>
                    <a:pt x="189" y="71"/>
                  </a:lnTo>
                  <a:lnTo>
                    <a:pt x="194" y="67"/>
                  </a:lnTo>
                  <a:lnTo>
                    <a:pt x="198" y="62"/>
                  </a:lnTo>
                  <a:lnTo>
                    <a:pt x="203" y="56"/>
                  </a:lnTo>
                  <a:lnTo>
                    <a:pt x="204" y="51"/>
                  </a:lnTo>
                  <a:lnTo>
                    <a:pt x="208" y="48"/>
                  </a:lnTo>
                  <a:lnTo>
                    <a:pt x="210" y="42"/>
                  </a:lnTo>
                  <a:lnTo>
                    <a:pt x="213" y="39"/>
                  </a:lnTo>
                  <a:lnTo>
                    <a:pt x="215" y="33"/>
                  </a:lnTo>
                  <a:lnTo>
                    <a:pt x="218" y="30"/>
                  </a:lnTo>
                  <a:lnTo>
                    <a:pt x="220" y="26"/>
                  </a:lnTo>
                  <a:lnTo>
                    <a:pt x="222" y="22"/>
                  </a:lnTo>
                  <a:lnTo>
                    <a:pt x="223" y="19"/>
                  </a:lnTo>
                  <a:lnTo>
                    <a:pt x="223" y="16"/>
                  </a:lnTo>
                  <a:lnTo>
                    <a:pt x="225" y="13"/>
                  </a:lnTo>
                  <a:lnTo>
                    <a:pt x="227" y="12"/>
                  </a:lnTo>
                  <a:lnTo>
                    <a:pt x="229" y="8"/>
                  </a:lnTo>
                  <a:lnTo>
                    <a:pt x="229" y="8"/>
                  </a:lnTo>
                  <a:lnTo>
                    <a:pt x="243" y="16"/>
                  </a:lnTo>
                  <a:lnTo>
                    <a:pt x="243" y="17"/>
                  </a:lnTo>
                  <a:lnTo>
                    <a:pt x="241" y="21"/>
                  </a:lnTo>
                  <a:lnTo>
                    <a:pt x="239" y="23"/>
                  </a:lnTo>
                  <a:lnTo>
                    <a:pt x="237" y="26"/>
                  </a:lnTo>
                  <a:lnTo>
                    <a:pt x="237" y="30"/>
                  </a:lnTo>
                  <a:lnTo>
                    <a:pt x="236" y="33"/>
                  </a:lnTo>
                  <a:lnTo>
                    <a:pt x="232" y="39"/>
                  </a:lnTo>
                  <a:lnTo>
                    <a:pt x="230" y="42"/>
                  </a:lnTo>
                  <a:lnTo>
                    <a:pt x="227" y="48"/>
                  </a:lnTo>
                  <a:lnTo>
                    <a:pt x="225" y="53"/>
                  </a:lnTo>
                  <a:lnTo>
                    <a:pt x="222" y="58"/>
                  </a:lnTo>
                  <a:lnTo>
                    <a:pt x="220" y="63"/>
                  </a:lnTo>
                  <a:lnTo>
                    <a:pt x="218" y="65"/>
                  </a:lnTo>
                  <a:lnTo>
                    <a:pt x="217" y="68"/>
                  </a:lnTo>
                  <a:lnTo>
                    <a:pt x="215" y="72"/>
                  </a:lnTo>
                  <a:lnTo>
                    <a:pt x="213" y="74"/>
                  </a:lnTo>
                  <a:lnTo>
                    <a:pt x="208" y="80"/>
                  </a:lnTo>
                  <a:lnTo>
                    <a:pt x="204" y="85"/>
                  </a:lnTo>
                  <a:lnTo>
                    <a:pt x="201" y="87"/>
                  </a:lnTo>
                  <a:lnTo>
                    <a:pt x="199" y="91"/>
                  </a:lnTo>
                  <a:lnTo>
                    <a:pt x="196" y="94"/>
                  </a:lnTo>
                  <a:lnTo>
                    <a:pt x="194" y="96"/>
                  </a:lnTo>
                  <a:lnTo>
                    <a:pt x="189" y="101"/>
                  </a:lnTo>
                  <a:lnTo>
                    <a:pt x="184" y="106"/>
                  </a:lnTo>
                  <a:lnTo>
                    <a:pt x="178" y="110"/>
                  </a:lnTo>
                  <a:lnTo>
                    <a:pt x="173" y="115"/>
                  </a:lnTo>
                  <a:lnTo>
                    <a:pt x="166" y="119"/>
                  </a:lnTo>
                  <a:lnTo>
                    <a:pt x="159" y="123"/>
                  </a:lnTo>
                  <a:lnTo>
                    <a:pt x="153" y="127"/>
                  </a:lnTo>
                  <a:lnTo>
                    <a:pt x="146" y="129"/>
                  </a:lnTo>
                  <a:lnTo>
                    <a:pt x="142" y="131"/>
                  </a:lnTo>
                  <a:lnTo>
                    <a:pt x="137" y="132"/>
                  </a:lnTo>
                  <a:lnTo>
                    <a:pt x="133" y="132"/>
                  </a:lnTo>
                  <a:lnTo>
                    <a:pt x="130" y="133"/>
                  </a:lnTo>
                  <a:lnTo>
                    <a:pt x="127" y="133"/>
                  </a:lnTo>
                  <a:lnTo>
                    <a:pt x="121" y="135"/>
                  </a:lnTo>
                  <a:lnTo>
                    <a:pt x="118" y="135"/>
                  </a:lnTo>
                  <a:lnTo>
                    <a:pt x="113" y="136"/>
                  </a:lnTo>
                  <a:lnTo>
                    <a:pt x="109" y="135"/>
                  </a:lnTo>
                  <a:lnTo>
                    <a:pt x="104" y="135"/>
                  </a:lnTo>
                  <a:lnTo>
                    <a:pt x="101" y="135"/>
                  </a:lnTo>
                  <a:lnTo>
                    <a:pt x="97" y="135"/>
                  </a:lnTo>
                  <a:lnTo>
                    <a:pt x="92" y="133"/>
                  </a:lnTo>
                  <a:lnTo>
                    <a:pt x="88" y="133"/>
                  </a:lnTo>
                  <a:lnTo>
                    <a:pt x="85" y="133"/>
                  </a:lnTo>
                  <a:lnTo>
                    <a:pt x="82" y="132"/>
                  </a:lnTo>
                  <a:lnTo>
                    <a:pt x="75" y="131"/>
                  </a:lnTo>
                  <a:lnTo>
                    <a:pt x="68" y="129"/>
                  </a:lnTo>
                  <a:lnTo>
                    <a:pt x="63" y="127"/>
                  </a:lnTo>
                  <a:lnTo>
                    <a:pt x="57" y="126"/>
                  </a:lnTo>
                  <a:lnTo>
                    <a:pt x="50" y="122"/>
                  </a:lnTo>
                  <a:lnTo>
                    <a:pt x="47" y="119"/>
                  </a:lnTo>
                  <a:lnTo>
                    <a:pt x="42" y="115"/>
                  </a:lnTo>
                  <a:lnTo>
                    <a:pt x="38" y="113"/>
                  </a:lnTo>
                  <a:lnTo>
                    <a:pt x="35" y="109"/>
                  </a:lnTo>
                  <a:lnTo>
                    <a:pt x="31" y="105"/>
                  </a:lnTo>
                  <a:lnTo>
                    <a:pt x="28" y="101"/>
                  </a:lnTo>
                  <a:lnTo>
                    <a:pt x="26" y="97"/>
                  </a:lnTo>
                  <a:lnTo>
                    <a:pt x="23" y="92"/>
                  </a:lnTo>
                  <a:lnTo>
                    <a:pt x="19" y="87"/>
                  </a:lnTo>
                  <a:lnTo>
                    <a:pt x="18" y="82"/>
                  </a:lnTo>
                  <a:lnTo>
                    <a:pt x="16" y="78"/>
                  </a:lnTo>
                  <a:lnTo>
                    <a:pt x="14" y="72"/>
                  </a:lnTo>
                  <a:lnTo>
                    <a:pt x="11" y="67"/>
                  </a:lnTo>
                  <a:lnTo>
                    <a:pt x="9" y="62"/>
                  </a:lnTo>
                  <a:lnTo>
                    <a:pt x="9" y="56"/>
                  </a:lnTo>
                  <a:lnTo>
                    <a:pt x="7" y="54"/>
                  </a:lnTo>
                  <a:lnTo>
                    <a:pt x="7" y="50"/>
                  </a:lnTo>
                  <a:lnTo>
                    <a:pt x="5" y="48"/>
                  </a:lnTo>
                  <a:lnTo>
                    <a:pt x="5" y="45"/>
                  </a:lnTo>
                  <a:lnTo>
                    <a:pt x="5" y="41"/>
                  </a:lnTo>
                  <a:lnTo>
                    <a:pt x="4" y="39"/>
                  </a:lnTo>
                  <a:lnTo>
                    <a:pt x="4" y="35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3"/>
                  </a:lnTo>
                  <a:lnTo>
                    <a:pt x="5" y="1"/>
                  </a:lnTo>
                  <a:lnTo>
                    <a:pt x="9" y="1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2" name="Freeform 110"/>
            <p:cNvSpPr>
              <a:spLocks/>
            </p:cNvSpPr>
            <p:nvPr/>
          </p:nvSpPr>
          <p:spPr bwMode="auto">
            <a:xfrm>
              <a:off x="4915" y="2964"/>
              <a:ext cx="234" cy="124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11" y="14"/>
                </a:cxn>
                <a:cxn ang="0">
                  <a:pos x="14" y="25"/>
                </a:cxn>
                <a:cxn ang="0">
                  <a:pos x="18" y="34"/>
                </a:cxn>
                <a:cxn ang="0">
                  <a:pos x="21" y="45"/>
                </a:cxn>
                <a:cxn ang="0">
                  <a:pos x="25" y="55"/>
                </a:cxn>
                <a:cxn ang="0">
                  <a:pos x="28" y="64"/>
                </a:cxn>
                <a:cxn ang="0">
                  <a:pos x="35" y="73"/>
                </a:cxn>
                <a:cxn ang="0">
                  <a:pos x="44" y="84"/>
                </a:cxn>
                <a:cxn ang="0">
                  <a:pos x="52" y="93"/>
                </a:cxn>
                <a:cxn ang="0">
                  <a:pos x="68" y="102"/>
                </a:cxn>
                <a:cxn ang="0">
                  <a:pos x="80" y="107"/>
                </a:cxn>
                <a:cxn ang="0">
                  <a:pos x="92" y="110"/>
                </a:cxn>
                <a:cxn ang="0">
                  <a:pos x="104" y="110"/>
                </a:cxn>
                <a:cxn ang="0">
                  <a:pos x="118" y="109"/>
                </a:cxn>
                <a:cxn ang="0">
                  <a:pos x="132" y="105"/>
                </a:cxn>
                <a:cxn ang="0">
                  <a:pos x="146" y="100"/>
                </a:cxn>
                <a:cxn ang="0">
                  <a:pos x="160" y="91"/>
                </a:cxn>
                <a:cxn ang="0">
                  <a:pos x="172" y="82"/>
                </a:cxn>
                <a:cxn ang="0">
                  <a:pos x="184" y="70"/>
                </a:cxn>
                <a:cxn ang="0">
                  <a:pos x="194" y="59"/>
                </a:cxn>
                <a:cxn ang="0">
                  <a:pos x="203" y="46"/>
                </a:cxn>
                <a:cxn ang="0">
                  <a:pos x="212" y="34"/>
                </a:cxn>
                <a:cxn ang="0">
                  <a:pos x="217" y="24"/>
                </a:cxn>
                <a:cxn ang="0">
                  <a:pos x="222" y="15"/>
                </a:cxn>
                <a:cxn ang="0">
                  <a:pos x="234" y="9"/>
                </a:cxn>
                <a:cxn ang="0">
                  <a:pos x="229" y="17"/>
                </a:cxn>
                <a:cxn ang="0">
                  <a:pos x="225" y="27"/>
                </a:cxn>
                <a:cxn ang="0">
                  <a:pos x="215" y="41"/>
                </a:cxn>
                <a:cxn ang="0">
                  <a:pos x="206" y="56"/>
                </a:cxn>
                <a:cxn ang="0">
                  <a:pos x="199" y="65"/>
                </a:cxn>
                <a:cxn ang="0">
                  <a:pos x="189" y="78"/>
                </a:cxn>
                <a:cxn ang="0">
                  <a:pos x="173" y="93"/>
                </a:cxn>
                <a:cxn ang="0">
                  <a:pos x="156" y="107"/>
                </a:cxn>
                <a:cxn ang="0">
                  <a:pos x="137" y="116"/>
                </a:cxn>
                <a:cxn ang="0">
                  <a:pos x="116" y="123"/>
                </a:cxn>
                <a:cxn ang="0">
                  <a:pos x="99" y="124"/>
                </a:cxn>
                <a:cxn ang="0">
                  <a:pos x="89" y="123"/>
                </a:cxn>
                <a:cxn ang="0">
                  <a:pos x="70" y="116"/>
                </a:cxn>
                <a:cxn ang="0">
                  <a:pos x="56" y="110"/>
                </a:cxn>
                <a:cxn ang="0">
                  <a:pos x="42" y="100"/>
                </a:cxn>
                <a:cxn ang="0">
                  <a:pos x="32" y="88"/>
                </a:cxn>
                <a:cxn ang="0">
                  <a:pos x="23" y="75"/>
                </a:cxn>
                <a:cxn ang="0">
                  <a:pos x="18" y="61"/>
                </a:cxn>
                <a:cxn ang="0">
                  <a:pos x="11" y="46"/>
                </a:cxn>
                <a:cxn ang="0">
                  <a:pos x="7" y="31"/>
                </a:cxn>
                <a:cxn ang="0">
                  <a:pos x="4" y="15"/>
                </a:cxn>
                <a:cxn ang="0">
                  <a:pos x="0" y="1"/>
                </a:cxn>
              </a:cxnLst>
              <a:rect l="0" t="0" r="r" b="b"/>
              <a:pathLst>
                <a:path w="234" h="124">
                  <a:moveTo>
                    <a:pt x="7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7" y="5"/>
                  </a:lnTo>
                  <a:lnTo>
                    <a:pt x="9" y="9"/>
                  </a:lnTo>
                  <a:lnTo>
                    <a:pt x="11" y="14"/>
                  </a:lnTo>
                  <a:lnTo>
                    <a:pt x="13" y="19"/>
                  </a:lnTo>
                  <a:lnTo>
                    <a:pt x="13" y="22"/>
                  </a:lnTo>
                  <a:lnTo>
                    <a:pt x="14" y="25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8" y="34"/>
                  </a:lnTo>
                  <a:lnTo>
                    <a:pt x="18" y="38"/>
                  </a:lnTo>
                  <a:lnTo>
                    <a:pt x="19" y="42"/>
                  </a:lnTo>
                  <a:lnTo>
                    <a:pt x="21" y="45"/>
                  </a:lnTo>
                  <a:lnTo>
                    <a:pt x="21" y="48"/>
                  </a:lnTo>
                  <a:lnTo>
                    <a:pt x="23" y="51"/>
                  </a:lnTo>
                  <a:lnTo>
                    <a:pt x="25" y="55"/>
                  </a:lnTo>
                  <a:lnTo>
                    <a:pt x="26" y="59"/>
                  </a:lnTo>
                  <a:lnTo>
                    <a:pt x="26" y="60"/>
                  </a:lnTo>
                  <a:lnTo>
                    <a:pt x="28" y="64"/>
                  </a:lnTo>
                  <a:lnTo>
                    <a:pt x="30" y="66"/>
                  </a:lnTo>
                  <a:lnTo>
                    <a:pt x="32" y="69"/>
                  </a:lnTo>
                  <a:lnTo>
                    <a:pt x="35" y="73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4" y="84"/>
                  </a:lnTo>
                  <a:lnTo>
                    <a:pt x="45" y="87"/>
                  </a:lnTo>
                  <a:lnTo>
                    <a:pt x="49" y="91"/>
                  </a:lnTo>
                  <a:lnTo>
                    <a:pt x="52" y="93"/>
                  </a:lnTo>
                  <a:lnTo>
                    <a:pt x="58" y="97"/>
                  </a:lnTo>
                  <a:lnTo>
                    <a:pt x="61" y="100"/>
                  </a:lnTo>
                  <a:lnTo>
                    <a:pt x="68" y="102"/>
                  </a:lnTo>
                  <a:lnTo>
                    <a:pt x="71" y="105"/>
                  </a:lnTo>
                  <a:lnTo>
                    <a:pt x="78" y="107"/>
                  </a:lnTo>
                  <a:lnTo>
                    <a:pt x="80" y="107"/>
                  </a:lnTo>
                  <a:lnTo>
                    <a:pt x="83" y="107"/>
                  </a:lnTo>
                  <a:lnTo>
                    <a:pt x="89" y="109"/>
                  </a:lnTo>
                  <a:lnTo>
                    <a:pt x="92" y="110"/>
                  </a:lnTo>
                  <a:lnTo>
                    <a:pt x="96" y="110"/>
                  </a:lnTo>
                  <a:lnTo>
                    <a:pt x="99" y="110"/>
                  </a:lnTo>
                  <a:lnTo>
                    <a:pt x="104" y="110"/>
                  </a:lnTo>
                  <a:lnTo>
                    <a:pt x="108" y="110"/>
                  </a:lnTo>
                  <a:lnTo>
                    <a:pt x="113" y="109"/>
                  </a:lnTo>
                  <a:lnTo>
                    <a:pt x="118" y="109"/>
                  </a:lnTo>
                  <a:lnTo>
                    <a:pt x="122" y="107"/>
                  </a:lnTo>
                  <a:lnTo>
                    <a:pt x="128" y="107"/>
                  </a:lnTo>
                  <a:lnTo>
                    <a:pt x="132" y="105"/>
                  </a:lnTo>
                  <a:lnTo>
                    <a:pt x="137" y="104"/>
                  </a:lnTo>
                  <a:lnTo>
                    <a:pt x="142" y="101"/>
                  </a:lnTo>
                  <a:lnTo>
                    <a:pt x="146" y="100"/>
                  </a:lnTo>
                  <a:lnTo>
                    <a:pt x="151" y="96"/>
                  </a:lnTo>
                  <a:lnTo>
                    <a:pt x="156" y="93"/>
                  </a:lnTo>
                  <a:lnTo>
                    <a:pt x="160" y="91"/>
                  </a:lnTo>
                  <a:lnTo>
                    <a:pt x="165" y="88"/>
                  </a:lnTo>
                  <a:lnTo>
                    <a:pt x="168" y="84"/>
                  </a:lnTo>
                  <a:lnTo>
                    <a:pt x="172" y="82"/>
                  </a:lnTo>
                  <a:lnTo>
                    <a:pt x="177" y="78"/>
                  </a:lnTo>
                  <a:lnTo>
                    <a:pt x="180" y="74"/>
                  </a:lnTo>
                  <a:lnTo>
                    <a:pt x="184" y="70"/>
                  </a:lnTo>
                  <a:lnTo>
                    <a:pt x="187" y="66"/>
                  </a:lnTo>
                  <a:lnTo>
                    <a:pt x="191" y="63"/>
                  </a:lnTo>
                  <a:lnTo>
                    <a:pt x="194" y="59"/>
                  </a:lnTo>
                  <a:lnTo>
                    <a:pt x="198" y="55"/>
                  </a:lnTo>
                  <a:lnTo>
                    <a:pt x="199" y="51"/>
                  </a:lnTo>
                  <a:lnTo>
                    <a:pt x="203" y="46"/>
                  </a:lnTo>
                  <a:lnTo>
                    <a:pt x="206" y="42"/>
                  </a:lnTo>
                  <a:lnTo>
                    <a:pt x="208" y="38"/>
                  </a:lnTo>
                  <a:lnTo>
                    <a:pt x="212" y="34"/>
                  </a:lnTo>
                  <a:lnTo>
                    <a:pt x="213" y="31"/>
                  </a:lnTo>
                  <a:lnTo>
                    <a:pt x="215" y="28"/>
                  </a:lnTo>
                  <a:lnTo>
                    <a:pt x="217" y="24"/>
                  </a:lnTo>
                  <a:lnTo>
                    <a:pt x="218" y="20"/>
                  </a:lnTo>
                  <a:lnTo>
                    <a:pt x="220" y="18"/>
                  </a:lnTo>
                  <a:lnTo>
                    <a:pt x="222" y="15"/>
                  </a:lnTo>
                  <a:lnTo>
                    <a:pt x="224" y="10"/>
                  </a:lnTo>
                  <a:lnTo>
                    <a:pt x="225" y="6"/>
                  </a:lnTo>
                  <a:lnTo>
                    <a:pt x="234" y="9"/>
                  </a:lnTo>
                  <a:lnTo>
                    <a:pt x="232" y="10"/>
                  </a:lnTo>
                  <a:lnTo>
                    <a:pt x="232" y="14"/>
                  </a:lnTo>
                  <a:lnTo>
                    <a:pt x="229" y="17"/>
                  </a:lnTo>
                  <a:lnTo>
                    <a:pt x="229" y="19"/>
                  </a:lnTo>
                  <a:lnTo>
                    <a:pt x="225" y="23"/>
                  </a:lnTo>
                  <a:lnTo>
                    <a:pt x="225" y="27"/>
                  </a:lnTo>
                  <a:lnTo>
                    <a:pt x="222" y="31"/>
                  </a:lnTo>
                  <a:lnTo>
                    <a:pt x="218" y="36"/>
                  </a:lnTo>
                  <a:lnTo>
                    <a:pt x="215" y="41"/>
                  </a:lnTo>
                  <a:lnTo>
                    <a:pt x="213" y="46"/>
                  </a:lnTo>
                  <a:lnTo>
                    <a:pt x="210" y="51"/>
                  </a:lnTo>
                  <a:lnTo>
                    <a:pt x="206" y="56"/>
                  </a:lnTo>
                  <a:lnTo>
                    <a:pt x="203" y="59"/>
                  </a:lnTo>
                  <a:lnTo>
                    <a:pt x="201" y="61"/>
                  </a:lnTo>
                  <a:lnTo>
                    <a:pt x="199" y="65"/>
                  </a:lnTo>
                  <a:lnTo>
                    <a:pt x="198" y="68"/>
                  </a:lnTo>
                  <a:lnTo>
                    <a:pt x="194" y="73"/>
                  </a:lnTo>
                  <a:lnTo>
                    <a:pt x="189" y="78"/>
                  </a:lnTo>
                  <a:lnTo>
                    <a:pt x="184" y="83"/>
                  </a:lnTo>
                  <a:lnTo>
                    <a:pt x="179" y="88"/>
                  </a:lnTo>
                  <a:lnTo>
                    <a:pt x="173" y="93"/>
                  </a:lnTo>
                  <a:lnTo>
                    <a:pt x="168" y="97"/>
                  </a:lnTo>
                  <a:lnTo>
                    <a:pt x="163" y="102"/>
                  </a:lnTo>
                  <a:lnTo>
                    <a:pt x="156" y="107"/>
                  </a:lnTo>
                  <a:lnTo>
                    <a:pt x="149" y="110"/>
                  </a:lnTo>
                  <a:lnTo>
                    <a:pt x="144" y="114"/>
                  </a:lnTo>
                  <a:lnTo>
                    <a:pt x="137" y="116"/>
                  </a:lnTo>
                  <a:lnTo>
                    <a:pt x="130" y="119"/>
                  </a:lnTo>
                  <a:lnTo>
                    <a:pt x="123" y="121"/>
                  </a:lnTo>
                  <a:lnTo>
                    <a:pt x="116" y="123"/>
                  </a:lnTo>
                  <a:lnTo>
                    <a:pt x="109" y="124"/>
                  </a:lnTo>
                  <a:lnTo>
                    <a:pt x="103" y="124"/>
                  </a:lnTo>
                  <a:lnTo>
                    <a:pt x="99" y="124"/>
                  </a:lnTo>
                  <a:lnTo>
                    <a:pt x="96" y="123"/>
                  </a:lnTo>
                  <a:lnTo>
                    <a:pt x="92" y="123"/>
                  </a:lnTo>
                  <a:lnTo>
                    <a:pt x="89" y="123"/>
                  </a:lnTo>
                  <a:lnTo>
                    <a:pt x="82" y="121"/>
                  </a:lnTo>
                  <a:lnTo>
                    <a:pt x="77" y="119"/>
                  </a:lnTo>
                  <a:lnTo>
                    <a:pt x="70" y="116"/>
                  </a:lnTo>
                  <a:lnTo>
                    <a:pt x="64" y="115"/>
                  </a:lnTo>
                  <a:lnTo>
                    <a:pt x="59" y="112"/>
                  </a:lnTo>
                  <a:lnTo>
                    <a:pt x="56" y="110"/>
                  </a:lnTo>
                  <a:lnTo>
                    <a:pt x="51" y="106"/>
                  </a:lnTo>
                  <a:lnTo>
                    <a:pt x="45" y="104"/>
                  </a:lnTo>
                  <a:lnTo>
                    <a:pt x="42" y="100"/>
                  </a:lnTo>
                  <a:lnTo>
                    <a:pt x="38" y="96"/>
                  </a:lnTo>
                  <a:lnTo>
                    <a:pt x="35" y="92"/>
                  </a:lnTo>
                  <a:lnTo>
                    <a:pt x="32" y="88"/>
                  </a:lnTo>
                  <a:lnTo>
                    <a:pt x="28" y="84"/>
                  </a:lnTo>
                  <a:lnTo>
                    <a:pt x="26" y="80"/>
                  </a:lnTo>
                  <a:lnTo>
                    <a:pt x="23" y="75"/>
                  </a:lnTo>
                  <a:lnTo>
                    <a:pt x="21" y="70"/>
                  </a:lnTo>
                  <a:lnTo>
                    <a:pt x="19" y="65"/>
                  </a:lnTo>
                  <a:lnTo>
                    <a:pt x="18" y="61"/>
                  </a:lnTo>
                  <a:lnTo>
                    <a:pt x="14" y="56"/>
                  </a:lnTo>
                  <a:lnTo>
                    <a:pt x="13" y="51"/>
                  </a:lnTo>
                  <a:lnTo>
                    <a:pt x="11" y="46"/>
                  </a:lnTo>
                  <a:lnTo>
                    <a:pt x="11" y="41"/>
                  </a:lnTo>
                  <a:lnTo>
                    <a:pt x="9" y="36"/>
                  </a:lnTo>
                  <a:lnTo>
                    <a:pt x="7" y="31"/>
                  </a:lnTo>
                  <a:lnTo>
                    <a:pt x="6" y="25"/>
                  </a:lnTo>
                  <a:lnTo>
                    <a:pt x="4" y="20"/>
                  </a:lnTo>
                  <a:lnTo>
                    <a:pt x="4" y="15"/>
                  </a:lnTo>
                  <a:lnTo>
                    <a:pt x="2" y="10"/>
                  </a:lnTo>
                  <a:lnTo>
                    <a:pt x="2" y="5"/>
                  </a:lnTo>
                  <a:lnTo>
                    <a:pt x="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3" name="Freeform 111"/>
            <p:cNvSpPr>
              <a:spLocks/>
            </p:cNvSpPr>
            <p:nvPr/>
          </p:nvSpPr>
          <p:spPr bwMode="auto">
            <a:xfrm>
              <a:off x="4876" y="2552"/>
              <a:ext cx="396" cy="448"/>
            </a:xfrm>
            <a:custGeom>
              <a:avLst/>
              <a:gdLst/>
              <a:ahLst/>
              <a:cxnLst>
                <a:cxn ang="0">
                  <a:pos x="304" y="440"/>
                </a:cxn>
                <a:cxn ang="0">
                  <a:pos x="283" y="430"/>
                </a:cxn>
                <a:cxn ang="0">
                  <a:pos x="266" y="421"/>
                </a:cxn>
                <a:cxn ang="0">
                  <a:pos x="249" y="416"/>
                </a:cxn>
                <a:cxn ang="0">
                  <a:pos x="230" y="409"/>
                </a:cxn>
                <a:cxn ang="0">
                  <a:pos x="209" y="404"/>
                </a:cxn>
                <a:cxn ang="0">
                  <a:pos x="185" y="400"/>
                </a:cxn>
                <a:cxn ang="0">
                  <a:pos x="161" y="398"/>
                </a:cxn>
                <a:cxn ang="0">
                  <a:pos x="133" y="398"/>
                </a:cxn>
                <a:cxn ang="0">
                  <a:pos x="103" y="400"/>
                </a:cxn>
                <a:cxn ang="0">
                  <a:pos x="74" y="405"/>
                </a:cxn>
                <a:cxn ang="0">
                  <a:pos x="43" y="414"/>
                </a:cxn>
                <a:cxn ang="0">
                  <a:pos x="12" y="427"/>
                </a:cxn>
                <a:cxn ang="0">
                  <a:pos x="3" y="426"/>
                </a:cxn>
                <a:cxn ang="0">
                  <a:pos x="1" y="416"/>
                </a:cxn>
                <a:cxn ang="0">
                  <a:pos x="1" y="400"/>
                </a:cxn>
                <a:cxn ang="0">
                  <a:pos x="0" y="381"/>
                </a:cxn>
                <a:cxn ang="0">
                  <a:pos x="0" y="358"/>
                </a:cxn>
                <a:cxn ang="0">
                  <a:pos x="0" y="331"/>
                </a:cxn>
                <a:cxn ang="0">
                  <a:pos x="1" y="303"/>
                </a:cxn>
                <a:cxn ang="0">
                  <a:pos x="3" y="274"/>
                </a:cxn>
                <a:cxn ang="0">
                  <a:pos x="7" y="243"/>
                </a:cxn>
                <a:cxn ang="0">
                  <a:pos x="12" y="212"/>
                </a:cxn>
                <a:cxn ang="0">
                  <a:pos x="19" y="182"/>
                </a:cxn>
                <a:cxn ang="0">
                  <a:pos x="27" y="152"/>
                </a:cxn>
                <a:cxn ang="0">
                  <a:pos x="36" y="124"/>
                </a:cxn>
                <a:cxn ang="0">
                  <a:pos x="48" y="98"/>
                </a:cxn>
                <a:cxn ang="0">
                  <a:pos x="64" y="77"/>
                </a:cxn>
                <a:cxn ang="0">
                  <a:pos x="81" y="59"/>
                </a:cxn>
                <a:cxn ang="0">
                  <a:pos x="100" y="42"/>
                </a:cxn>
                <a:cxn ang="0">
                  <a:pos x="121" y="28"/>
                </a:cxn>
                <a:cxn ang="0">
                  <a:pos x="142" y="18"/>
                </a:cxn>
                <a:cxn ang="0">
                  <a:pos x="164" y="9"/>
                </a:cxn>
                <a:cxn ang="0">
                  <a:pos x="187" y="4"/>
                </a:cxn>
                <a:cxn ang="0">
                  <a:pos x="211" y="0"/>
                </a:cxn>
                <a:cxn ang="0">
                  <a:pos x="233" y="0"/>
                </a:cxn>
                <a:cxn ang="0">
                  <a:pos x="256" y="1"/>
                </a:cxn>
                <a:cxn ang="0">
                  <a:pos x="278" y="4"/>
                </a:cxn>
                <a:cxn ang="0">
                  <a:pos x="299" y="11"/>
                </a:cxn>
                <a:cxn ang="0">
                  <a:pos x="318" y="19"/>
                </a:cxn>
                <a:cxn ang="0">
                  <a:pos x="337" y="29"/>
                </a:cxn>
                <a:cxn ang="0">
                  <a:pos x="353" y="43"/>
                </a:cxn>
                <a:cxn ang="0">
                  <a:pos x="367" y="59"/>
                </a:cxn>
                <a:cxn ang="0">
                  <a:pos x="379" y="77"/>
                </a:cxn>
                <a:cxn ang="0">
                  <a:pos x="387" y="96"/>
                </a:cxn>
                <a:cxn ang="0">
                  <a:pos x="392" y="118"/>
                </a:cxn>
                <a:cxn ang="0">
                  <a:pos x="396" y="141"/>
                </a:cxn>
                <a:cxn ang="0">
                  <a:pos x="396" y="164"/>
                </a:cxn>
                <a:cxn ang="0">
                  <a:pos x="396" y="189"/>
                </a:cxn>
                <a:cxn ang="0">
                  <a:pos x="392" y="212"/>
                </a:cxn>
                <a:cxn ang="0">
                  <a:pos x="391" y="238"/>
                </a:cxn>
                <a:cxn ang="0">
                  <a:pos x="386" y="262"/>
                </a:cxn>
                <a:cxn ang="0">
                  <a:pos x="380" y="287"/>
                </a:cxn>
                <a:cxn ang="0">
                  <a:pos x="373" y="308"/>
                </a:cxn>
                <a:cxn ang="0">
                  <a:pos x="367" y="330"/>
                </a:cxn>
                <a:cxn ang="0">
                  <a:pos x="361" y="349"/>
                </a:cxn>
                <a:cxn ang="0">
                  <a:pos x="354" y="367"/>
                </a:cxn>
                <a:cxn ang="0">
                  <a:pos x="349" y="381"/>
                </a:cxn>
                <a:cxn ang="0">
                  <a:pos x="344" y="395"/>
                </a:cxn>
                <a:cxn ang="0">
                  <a:pos x="337" y="411"/>
                </a:cxn>
                <a:cxn ang="0">
                  <a:pos x="327" y="425"/>
                </a:cxn>
                <a:cxn ang="0">
                  <a:pos x="318" y="439"/>
                </a:cxn>
                <a:cxn ang="0">
                  <a:pos x="315" y="448"/>
                </a:cxn>
              </a:cxnLst>
              <a:rect l="0" t="0" r="r" b="b"/>
              <a:pathLst>
                <a:path w="396" h="448">
                  <a:moveTo>
                    <a:pt x="315" y="448"/>
                  </a:moveTo>
                  <a:lnTo>
                    <a:pt x="313" y="446"/>
                  </a:lnTo>
                  <a:lnTo>
                    <a:pt x="308" y="443"/>
                  </a:lnTo>
                  <a:lnTo>
                    <a:pt x="304" y="440"/>
                  </a:lnTo>
                  <a:lnTo>
                    <a:pt x="301" y="439"/>
                  </a:lnTo>
                  <a:lnTo>
                    <a:pt x="296" y="435"/>
                  </a:lnTo>
                  <a:lnTo>
                    <a:pt x="290" y="432"/>
                  </a:lnTo>
                  <a:lnTo>
                    <a:pt x="283" y="430"/>
                  </a:lnTo>
                  <a:lnTo>
                    <a:pt x="278" y="426"/>
                  </a:lnTo>
                  <a:lnTo>
                    <a:pt x="273" y="425"/>
                  </a:lnTo>
                  <a:lnTo>
                    <a:pt x="271" y="423"/>
                  </a:lnTo>
                  <a:lnTo>
                    <a:pt x="266" y="421"/>
                  </a:lnTo>
                  <a:lnTo>
                    <a:pt x="263" y="420"/>
                  </a:lnTo>
                  <a:lnTo>
                    <a:pt x="257" y="418"/>
                  </a:lnTo>
                  <a:lnTo>
                    <a:pt x="254" y="417"/>
                  </a:lnTo>
                  <a:lnTo>
                    <a:pt x="249" y="416"/>
                  </a:lnTo>
                  <a:lnTo>
                    <a:pt x="245" y="413"/>
                  </a:lnTo>
                  <a:lnTo>
                    <a:pt x="240" y="412"/>
                  </a:lnTo>
                  <a:lnTo>
                    <a:pt x="235" y="411"/>
                  </a:lnTo>
                  <a:lnTo>
                    <a:pt x="230" y="409"/>
                  </a:lnTo>
                  <a:lnTo>
                    <a:pt x="226" y="408"/>
                  </a:lnTo>
                  <a:lnTo>
                    <a:pt x="219" y="407"/>
                  </a:lnTo>
                  <a:lnTo>
                    <a:pt x="214" y="405"/>
                  </a:lnTo>
                  <a:lnTo>
                    <a:pt x="209" y="404"/>
                  </a:lnTo>
                  <a:lnTo>
                    <a:pt x="204" y="403"/>
                  </a:lnTo>
                  <a:lnTo>
                    <a:pt x="197" y="402"/>
                  </a:lnTo>
                  <a:lnTo>
                    <a:pt x="192" y="400"/>
                  </a:lnTo>
                  <a:lnTo>
                    <a:pt x="185" y="400"/>
                  </a:lnTo>
                  <a:lnTo>
                    <a:pt x="180" y="400"/>
                  </a:lnTo>
                  <a:lnTo>
                    <a:pt x="173" y="399"/>
                  </a:lnTo>
                  <a:lnTo>
                    <a:pt x="167" y="398"/>
                  </a:lnTo>
                  <a:lnTo>
                    <a:pt x="161" y="398"/>
                  </a:lnTo>
                  <a:lnTo>
                    <a:pt x="154" y="398"/>
                  </a:lnTo>
                  <a:lnTo>
                    <a:pt x="147" y="398"/>
                  </a:lnTo>
                  <a:lnTo>
                    <a:pt x="140" y="398"/>
                  </a:lnTo>
                  <a:lnTo>
                    <a:pt x="133" y="398"/>
                  </a:lnTo>
                  <a:lnTo>
                    <a:pt x="126" y="399"/>
                  </a:lnTo>
                  <a:lnTo>
                    <a:pt x="119" y="399"/>
                  </a:lnTo>
                  <a:lnTo>
                    <a:pt x="112" y="400"/>
                  </a:lnTo>
                  <a:lnTo>
                    <a:pt x="103" y="400"/>
                  </a:lnTo>
                  <a:lnTo>
                    <a:pt x="98" y="402"/>
                  </a:lnTo>
                  <a:lnTo>
                    <a:pt x="90" y="403"/>
                  </a:lnTo>
                  <a:lnTo>
                    <a:pt x="83" y="404"/>
                  </a:lnTo>
                  <a:lnTo>
                    <a:pt x="74" y="405"/>
                  </a:lnTo>
                  <a:lnTo>
                    <a:pt x="67" y="408"/>
                  </a:lnTo>
                  <a:lnTo>
                    <a:pt x="60" y="409"/>
                  </a:lnTo>
                  <a:lnTo>
                    <a:pt x="52" y="412"/>
                  </a:lnTo>
                  <a:lnTo>
                    <a:pt x="43" y="414"/>
                  </a:lnTo>
                  <a:lnTo>
                    <a:pt x="36" y="418"/>
                  </a:lnTo>
                  <a:lnTo>
                    <a:pt x="27" y="421"/>
                  </a:lnTo>
                  <a:lnTo>
                    <a:pt x="19" y="423"/>
                  </a:lnTo>
                  <a:lnTo>
                    <a:pt x="12" y="427"/>
                  </a:lnTo>
                  <a:lnTo>
                    <a:pt x="3" y="432"/>
                  </a:lnTo>
                  <a:lnTo>
                    <a:pt x="3" y="431"/>
                  </a:lnTo>
                  <a:lnTo>
                    <a:pt x="3" y="429"/>
                  </a:lnTo>
                  <a:lnTo>
                    <a:pt x="3" y="426"/>
                  </a:lnTo>
                  <a:lnTo>
                    <a:pt x="3" y="425"/>
                  </a:lnTo>
                  <a:lnTo>
                    <a:pt x="3" y="422"/>
                  </a:lnTo>
                  <a:lnTo>
                    <a:pt x="3" y="420"/>
                  </a:lnTo>
                  <a:lnTo>
                    <a:pt x="1" y="416"/>
                  </a:lnTo>
                  <a:lnTo>
                    <a:pt x="1" y="413"/>
                  </a:lnTo>
                  <a:lnTo>
                    <a:pt x="1" y="409"/>
                  </a:lnTo>
                  <a:lnTo>
                    <a:pt x="1" y="405"/>
                  </a:lnTo>
                  <a:lnTo>
                    <a:pt x="1" y="400"/>
                  </a:lnTo>
                  <a:lnTo>
                    <a:pt x="1" y="397"/>
                  </a:lnTo>
                  <a:lnTo>
                    <a:pt x="1" y="391"/>
                  </a:lnTo>
                  <a:lnTo>
                    <a:pt x="1" y="386"/>
                  </a:lnTo>
                  <a:lnTo>
                    <a:pt x="0" y="381"/>
                  </a:lnTo>
                  <a:lnTo>
                    <a:pt x="0" y="376"/>
                  </a:lnTo>
                  <a:lnTo>
                    <a:pt x="0" y="370"/>
                  </a:lnTo>
                  <a:lnTo>
                    <a:pt x="0" y="365"/>
                  </a:lnTo>
                  <a:lnTo>
                    <a:pt x="0" y="358"/>
                  </a:lnTo>
                  <a:lnTo>
                    <a:pt x="0" y="352"/>
                  </a:lnTo>
                  <a:lnTo>
                    <a:pt x="0" y="345"/>
                  </a:lnTo>
                  <a:lnTo>
                    <a:pt x="0" y="339"/>
                  </a:lnTo>
                  <a:lnTo>
                    <a:pt x="0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1" y="311"/>
                  </a:lnTo>
                  <a:lnTo>
                    <a:pt x="1" y="303"/>
                  </a:lnTo>
                  <a:lnTo>
                    <a:pt x="1" y="297"/>
                  </a:lnTo>
                  <a:lnTo>
                    <a:pt x="3" y="289"/>
                  </a:lnTo>
                  <a:lnTo>
                    <a:pt x="3" y="281"/>
                  </a:lnTo>
                  <a:lnTo>
                    <a:pt x="3" y="274"/>
                  </a:lnTo>
                  <a:lnTo>
                    <a:pt x="5" y="266"/>
                  </a:lnTo>
                  <a:lnTo>
                    <a:pt x="5" y="258"/>
                  </a:lnTo>
                  <a:lnTo>
                    <a:pt x="7" y="251"/>
                  </a:lnTo>
                  <a:lnTo>
                    <a:pt x="7" y="243"/>
                  </a:lnTo>
                  <a:lnTo>
                    <a:pt x="8" y="235"/>
                  </a:lnTo>
                  <a:lnTo>
                    <a:pt x="8" y="228"/>
                  </a:lnTo>
                  <a:lnTo>
                    <a:pt x="12" y="220"/>
                  </a:lnTo>
                  <a:lnTo>
                    <a:pt x="12" y="212"/>
                  </a:lnTo>
                  <a:lnTo>
                    <a:pt x="13" y="205"/>
                  </a:lnTo>
                  <a:lnTo>
                    <a:pt x="15" y="196"/>
                  </a:lnTo>
                  <a:lnTo>
                    <a:pt x="17" y="189"/>
                  </a:lnTo>
                  <a:lnTo>
                    <a:pt x="19" y="182"/>
                  </a:lnTo>
                  <a:lnTo>
                    <a:pt x="20" y="174"/>
                  </a:lnTo>
                  <a:lnTo>
                    <a:pt x="22" y="166"/>
                  </a:lnTo>
                  <a:lnTo>
                    <a:pt x="26" y="159"/>
                  </a:lnTo>
                  <a:lnTo>
                    <a:pt x="27" y="152"/>
                  </a:lnTo>
                  <a:lnTo>
                    <a:pt x="29" y="144"/>
                  </a:lnTo>
                  <a:lnTo>
                    <a:pt x="31" y="137"/>
                  </a:lnTo>
                  <a:lnTo>
                    <a:pt x="34" y="130"/>
                  </a:lnTo>
                  <a:lnTo>
                    <a:pt x="36" y="124"/>
                  </a:lnTo>
                  <a:lnTo>
                    <a:pt x="39" y="116"/>
                  </a:lnTo>
                  <a:lnTo>
                    <a:pt x="41" y="111"/>
                  </a:lnTo>
                  <a:lnTo>
                    <a:pt x="46" y="105"/>
                  </a:lnTo>
                  <a:lnTo>
                    <a:pt x="48" y="98"/>
                  </a:lnTo>
                  <a:lnTo>
                    <a:pt x="52" y="92"/>
                  </a:lnTo>
                  <a:lnTo>
                    <a:pt x="57" y="87"/>
                  </a:lnTo>
                  <a:lnTo>
                    <a:pt x="60" y="82"/>
                  </a:lnTo>
                  <a:lnTo>
                    <a:pt x="64" y="77"/>
                  </a:lnTo>
                  <a:lnTo>
                    <a:pt x="67" y="72"/>
                  </a:lnTo>
                  <a:lnTo>
                    <a:pt x="72" y="66"/>
                  </a:lnTo>
                  <a:lnTo>
                    <a:pt x="77" y="63"/>
                  </a:lnTo>
                  <a:lnTo>
                    <a:pt x="81" y="59"/>
                  </a:lnTo>
                  <a:lnTo>
                    <a:pt x="84" y="54"/>
                  </a:lnTo>
                  <a:lnTo>
                    <a:pt x="90" y="50"/>
                  </a:lnTo>
                  <a:lnTo>
                    <a:pt x="95" y="46"/>
                  </a:lnTo>
                  <a:lnTo>
                    <a:pt x="100" y="42"/>
                  </a:lnTo>
                  <a:lnTo>
                    <a:pt x="105" y="38"/>
                  </a:lnTo>
                  <a:lnTo>
                    <a:pt x="110" y="34"/>
                  </a:lnTo>
                  <a:lnTo>
                    <a:pt x="116" y="32"/>
                  </a:lnTo>
                  <a:lnTo>
                    <a:pt x="121" y="28"/>
                  </a:lnTo>
                  <a:lnTo>
                    <a:pt x="126" y="26"/>
                  </a:lnTo>
                  <a:lnTo>
                    <a:pt x="131" y="23"/>
                  </a:lnTo>
                  <a:lnTo>
                    <a:pt x="136" y="20"/>
                  </a:lnTo>
                  <a:lnTo>
                    <a:pt x="142" y="18"/>
                  </a:lnTo>
                  <a:lnTo>
                    <a:pt x="147" y="15"/>
                  </a:lnTo>
                  <a:lnTo>
                    <a:pt x="154" y="14"/>
                  </a:lnTo>
                  <a:lnTo>
                    <a:pt x="159" y="11"/>
                  </a:lnTo>
                  <a:lnTo>
                    <a:pt x="164" y="9"/>
                  </a:lnTo>
                  <a:lnTo>
                    <a:pt x="169" y="8"/>
                  </a:lnTo>
                  <a:lnTo>
                    <a:pt x="176" y="6"/>
                  </a:lnTo>
                  <a:lnTo>
                    <a:pt x="181" y="5"/>
                  </a:lnTo>
                  <a:lnTo>
                    <a:pt x="187" y="4"/>
                  </a:lnTo>
                  <a:lnTo>
                    <a:pt x="192" y="2"/>
                  </a:lnTo>
                  <a:lnTo>
                    <a:pt x="199" y="1"/>
                  </a:lnTo>
                  <a:lnTo>
                    <a:pt x="204" y="1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5" y="0"/>
                  </a:lnTo>
                  <a:lnTo>
                    <a:pt x="252" y="1"/>
                  </a:lnTo>
                  <a:lnTo>
                    <a:pt x="256" y="1"/>
                  </a:lnTo>
                  <a:lnTo>
                    <a:pt x="263" y="1"/>
                  </a:lnTo>
                  <a:lnTo>
                    <a:pt x="268" y="2"/>
                  </a:lnTo>
                  <a:lnTo>
                    <a:pt x="273" y="4"/>
                  </a:lnTo>
                  <a:lnTo>
                    <a:pt x="278" y="4"/>
                  </a:lnTo>
                  <a:lnTo>
                    <a:pt x="283" y="6"/>
                  </a:lnTo>
                  <a:lnTo>
                    <a:pt x="289" y="8"/>
                  </a:lnTo>
                  <a:lnTo>
                    <a:pt x="294" y="9"/>
                  </a:lnTo>
                  <a:lnTo>
                    <a:pt x="299" y="11"/>
                  </a:lnTo>
                  <a:lnTo>
                    <a:pt x="304" y="13"/>
                  </a:lnTo>
                  <a:lnTo>
                    <a:pt x="309" y="14"/>
                  </a:lnTo>
                  <a:lnTo>
                    <a:pt x="315" y="17"/>
                  </a:lnTo>
                  <a:lnTo>
                    <a:pt x="318" y="19"/>
                  </a:lnTo>
                  <a:lnTo>
                    <a:pt x="323" y="22"/>
                  </a:lnTo>
                  <a:lnTo>
                    <a:pt x="328" y="24"/>
                  </a:lnTo>
                  <a:lnTo>
                    <a:pt x="334" y="28"/>
                  </a:lnTo>
                  <a:lnTo>
                    <a:pt x="337" y="29"/>
                  </a:lnTo>
                  <a:lnTo>
                    <a:pt x="342" y="33"/>
                  </a:lnTo>
                  <a:lnTo>
                    <a:pt x="346" y="36"/>
                  </a:lnTo>
                  <a:lnTo>
                    <a:pt x="349" y="40"/>
                  </a:lnTo>
                  <a:lnTo>
                    <a:pt x="353" y="43"/>
                  </a:lnTo>
                  <a:lnTo>
                    <a:pt x="356" y="47"/>
                  </a:lnTo>
                  <a:lnTo>
                    <a:pt x="360" y="51"/>
                  </a:lnTo>
                  <a:lnTo>
                    <a:pt x="365" y="55"/>
                  </a:lnTo>
                  <a:lnTo>
                    <a:pt x="367" y="59"/>
                  </a:lnTo>
                  <a:lnTo>
                    <a:pt x="370" y="63"/>
                  </a:lnTo>
                  <a:lnTo>
                    <a:pt x="372" y="68"/>
                  </a:lnTo>
                  <a:lnTo>
                    <a:pt x="375" y="72"/>
                  </a:lnTo>
                  <a:lnTo>
                    <a:pt x="379" y="77"/>
                  </a:lnTo>
                  <a:lnTo>
                    <a:pt x="380" y="82"/>
                  </a:lnTo>
                  <a:lnTo>
                    <a:pt x="384" y="87"/>
                  </a:lnTo>
                  <a:lnTo>
                    <a:pt x="386" y="92"/>
                  </a:lnTo>
                  <a:lnTo>
                    <a:pt x="387" y="96"/>
                  </a:lnTo>
                  <a:lnTo>
                    <a:pt x="389" y="101"/>
                  </a:lnTo>
                  <a:lnTo>
                    <a:pt x="391" y="106"/>
                  </a:lnTo>
                  <a:lnTo>
                    <a:pt x="391" y="113"/>
                  </a:lnTo>
                  <a:lnTo>
                    <a:pt x="392" y="118"/>
                  </a:lnTo>
                  <a:lnTo>
                    <a:pt x="392" y="123"/>
                  </a:lnTo>
                  <a:lnTo>
                    <a:pt x="394" y="129"/>
                  </a:lnTo>
                  <a:lnTo>
                    <a:pt x="396" y="136"/>
                  </a:lnTo>
                  <a:lnTo>
                    <a:pt x="396" y="141"/>
                  </a:lnTo>
                  <a:lnTo>
                    <a:pt x="396" y="146"/>
                  </a:lnTo>
                  <a:lnTo>
                    <a:pt x="396" y="152"/>
                  </a:lnTo>
                  <a:lnTo>
                    <a:pt x="396" y="159"/>
                  </a:lnTo>
                  <a:lnTo>
                    <a:pt x="396" y="164"/>
                  </a:lnTo>
                  <a:lnTo>
                    <a:pt x="396" y="170"/>
                  </a:lnTo>
                  <a:lnTo>
                    <a:pt x="396" y="176"/>
                  </a:lnTo>
                  <a:lnTo>
                    <a:pt x="396" y="183"/>
                  </a:lnTo>
                  <a:lnTo>
                    <a:pt x="396" y="189"/>
                  </a:lnTo>
                  <a:lnTo>
                    <a:pt x="396" y="194"/>
                  </a:lnTo>
                  <a:lnTo>
                    <a:pt x="394" y="201"/>
                  </a:lnTo>
                  <a:lnTo>
                    <a:pt x="394" y="207"/>
                  </a:lnTo>
                  <a:lnTo>
                    <a:pt x="392" y="212"/>
                  </a:lnTo>
                  <a:lnTo>
                    <a:pt x="392" y="220"/>
                  </a:lnTo>
                  <a:lnTo>
                    <a:pt x="392" y="225"/>
                  </a:lnTo>
                  <a:lnTo>
                    <a:pt x="391" y="231"/>
                  </a:lnTo>
                  <a:lnTo>
                    <a:pt x="391" y="238"/>
                  </a:lnTo>
                  <a:lnTo>
                    <a:pt x="389" y="244"/>
                  </a:lnTo>
                  <a:lnTo>
                    <a:pt x="387" y="249"/>
                  </a:lnTo>
                  <a:lnTo>
                    <a:pt x="387" y="257"/>
                  </a:lnTo>
                  <a:lnTo>
                    <a:pt x="386" y="262"/>
                  </a:lnTo>
                  <a:lnTo>
                    <a:pt x="384" y="269"/>
                  </a:lnTo>
                  <a:lnTo>
                    <a:pt x="382" y="275"/>
                  </a:lnTo>
                  <a:lnTo>
                    <a:pt x="382" y="280"/>
                  </a:lnTo>
                  <a:lnTo>
                    <a:pt x="380" y="287"/>
                  </a:lnTo>
                  <a:lnTo>
                    <a:pt x="379" y="292"/>
                  </a:lnTo>
                  <a:lnTo>
                    <a:pt x="377" y="297"/>
                  </a:lnTo>
                  <a:lnTo>
                    <a:pt x="375" y="303"/>
                  </a:lnTo>
                  <a:lnTo>
                    <a:pt x="373" y="308"/>
                  </a:lnTo>
                  <a:lnTo>
                    <a:pt x="372" y="313"/>
                  </a:lnTo>
                  <a:lnTo>
                    <a:pt x="370" y="320"/>
                  </a:lnTo>
                  <a:lnTo>
                    <a:pt x="368" y="325"/>
                  </a:lnTo>
                  <a:lnTo>
                    <a:pt x="367" y="330"/>
                  </a:lnTo>
                  <a:lnTo>
                    <a:pt x="365" y="335"/>
                  </a:lnTo>
                  <a:lnTo>
                    <a:pt x="365" y="339"/>
                  </a:lnTo>
                  <a:lnTo>
                    <a:pt x="363" y="344"/>
                  </a:lnTo>
                  <a:lnTo>
                    <a:pt x="361" y="349"/>
                  </a:lnTo>
                  <a:lnTo>
                    <a:pt x="360" y="353"/>
                  </a:lnTo>
                  <a:lnTo>
                    <a:pt x="358" y="358"/>
                  </a:lnTo>
                  <a:lnTo>
                    <a:pt x="356" y="363"/>
                  </a:lnTo>
                  <a:lnTo>
                    <a:pt x="354" y="367"/>
                  </a:lnTo>
                  <a:lnTo>
                    <a:pt x="353" y="371"/>
                  </a:lnTo>
                  <a:lnTo>
                    <a:pt x="353" y="373"/>
                  </a:lnTo>
                  <a:lnTo>
                    <a:pt x="351" y="379"/>
                  </a:lnTo>
                  <a:lnTo>
                    <a:pt x="349" y="381"/>
                  </a:lnTo>
                  <a:lnTo>
                    <a:pt x="347" y="385"/>
                  </a:lnTo>
                  <a:lnTo>
                    <a:pt x="346" y="388"/>
                  </a:lnTo>
                  <a:lnTo>
                    <a:pt x="346" y="390"/>
                  </a:lnTo>
                  <a:lnTo>
                    <a:pt x="344" y="395"/>
                  </a:lnTo>
                  <a:lnTo>
                    <a:pt x="342" y="400"/>
                  </a:lnTo>
                  <a:lnTo>
                    <a:pt x="341" y="404"/>
                  </a:lnTo>
                  <a:lnTo>
                    <a:pt x="341" y="407"/>
                  </a:lnTo>
                  <a:lnTo>
                    <a:pt x="337" y="411"/>
                  </a:lnTo>
                  <a:lnTo>
                    <a:pt x="334" y="414"/>
                  </a:lnTo>
                  <a:lnTo>
                    <a:pt x="332" y="418"/>
                  </a:lnTo>
                  <a:lnTo>
                    <a:pt x="330" y="422"/>
                  </a:lnTo>
                  <a:lnTo>
                    <a:pt x="327" y="425"/>
                  </a:lnTo>
                  <a:lnTo>
                    <a:pt x="325" y="429"/>
                  </a:lnTo>
                  <a:lnTo>
                    <a:pt x="323" y="431"/>
                  </a:lnTo>
                  <a:lnTo>
                    <a:pt x="322" y="435"/>
                  </a:lnTo>
                  <a:lnTo>
                    <a:pt x="318" y="439"/>
                  </a:lnTo>
                  <a:lnTo>
                    <a:pt x="316" y="444"/>
                  </a:lnTo>
                  <a:lnTo>
                    <a:pt x="315" y="446"/>
                  </a:lnTo>
                  <a:lnTo>
                    <a:pt x="315" y="448"/>
                  </a:lnTo>
                  <a:lnTo>
                    <a:pt x="315" y="448"/>
                  </a:lnTo>
                  <a:close/>
                </a:path>
              </a:pathLst>
            </a:custGeom>
            <a:solidFill>
              <a:srgbClr val="2E332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4" name="Freeform 112"/>
            <p:cNvSpPr>
              <a:spLocks/>
            </p:cNvSpPr>
            <p:nvPr/>
          </p:nvSpPr>
          <p:spPr bwMode="auto">
            <a:xfrm>
              <a:off x="4960" y="3192"/>
              <a:ext cx="38" cy="26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23" y="25"/>
                </a:cxn>
                <a:cxn ang="0">
                  <a:pos x="26" y="24"/>
                </a:cxn>
                <a:cxn ang="0">
                  <a:pos x="30" y="23"/>
                </a:cxn>
                <a:cxn ang="0">
                  <a:pos x="33" y="21"/>
                </a:cxn>
                <a:cxn ang="0">
                  <a:pos x="37" y="18"/>
                </a:cxn>
                <a:cxn ang="0">
                  <a:pos x="38" y="12"/>
                </a:cxn>
                <a:cxn ang="0">
                  <a:pos x="38" y="10"/>
                </a:cxn>
                <a:cxn ang="0">
                  <a:pos x="37" y="7"/>
                </a:cxn>
                <a:cxn ang="0">
                  <a:pos x="35" y="5"/>
                </a:cxn>
                <a:cxn ang="0">
                  <a:pos x="33" y="3"/>
                </a:cxn>
                <a:cxn ang="0">
                  <a:pos x="30" y="1"/>
                </a:cxn>
                <a:cxn ang="0">
                  <a:pos x="26" y="1"/>
                </a:cxn>
                <a:cxn ang="0">
                  <a:pos x="23" y="0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1" y="1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2" y="7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6" y="21"/>
                </a:cxn>
                <a:cxn ang="0">
                  <a:pos x="7" y="23"/>
                </a:cxn>
                <a:cxn ang="0">
                  <a:pos x="11" y="24"/>
                </a:cxn>
                <a:cxn ang="0">
                  <a:pos x="16" y="25"/>
                </a:cxn>
                <a:cxn ang="0">
                  <a:pos x="19" y="26"/>
                </a:cxn>
                <a:cxn ang="0">
                  <a:pos x="19" y="26"/>
                </a:cxn>
              </a:cxnLst>
              <a:rect l="0" t="0" r="r" b="b"/>
              <a:pathLst>
                <a:path w="38" h="26">
                  <a:moveTo>
                    <a:pt x="19" y="26"/>
                  </a:moveTo>
                  <a:lnTo>
                    <a:pt x="23" y="25"/>
                  </a:lnTo>
                  <a:lnTo>
                    <a:pt x="26" y="24"/>
                  </a:lnTo>
                  <a:lnTo>
                    <a:pt x="30" y="23"/>
                  </a:lnTo>
                  <a:lnTo>
                    <a:pt x="33" y="21"/>
                  </a:lnTo>
                  <a:lnTo>
                    <a:pt x="37" y="18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7" y="7"/>
                  </a:lnTo>
                  <a:lnTo>
                    <a:pt x="35" y="5"/>
                  </a:lnTo>
                  <a:lnTo>
                    <a:pt x="33" y="3"/>
                  </a:lnTo>
                  <a:lnTo>
                    <a:pt x="30" y="1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1" y="1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6" y="21"/>
                  </a:lnTo>
                  <a:lnTo>
                    <a:pt x="7" y="23"/>
                  </a:lnTo>
                  <a:lnTo>
                    <a:pt x="11" y="24"/>
                  </a:lnTo>
                  <a:lnTo>
                    <a:pt x="16" y="25"/>
                  </a:lnTo>
                  <a:lnTo>
                    <a:pt x="19" y="26"/>
                  </a:lnTo>
                  <a:lnTo>
                    <a:pt x="19" y="2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5" name="Freeform 113"/>
            <p:cNvSpPr>
              <a:spLocks/>
            </p:cNvSpPr>
            <p:nvPr/>
          </p:nvSpPr>
          <p:spPr bwMode="auto">
            <a:xfrm>
              <a:off x="4957" y="3235"/>
              <a:ext cx="36" cy="27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24" y="26"/>
                </a:cxn>
                <a:cxn ang="0">
                  <a:pos x="29" y="23"/>
                </a:cxn>
                <a:cxn ang="0">
                  <a:pos x="33" y="18"/>
                </a:cxn>
                <a:cxn ang="0">
                  <a:pos x="36" y="13"/>
                </a:cxn>
                <a:cxn ang="0">
                  <a:pos x="33" y="8"/>
                </a:cxn>
                <a:cxn ang="0">
                  <a:pos x="29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3" y="4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3" y="23"/>
                </a:cxn>
                <a:cxn ang="0">
                  <a:pos x="10" y="26"/>
                </a:cxn>
                <a:cxn ang="0">
                  <a:pos x="17" y="27"/>
                </a:cxn>
                <a:cxn ang="0">
                  <a:pos x="17" y="27"/>
                </a:cxn>
              </a:cxnLst>
              <a:rect l="0" t="0" r="r" b="b"/>
              <a:pathLst>
                <a:path w="36" h="27">
                  <a:moveTo>
                    <a:pt x="17" y="27"/>
                  </a:moveTo>
                  <a:lnTo>
                    <a:pt x="24" y="26"/>
                  </a:lnTo>
                  <a:lnTo>
                    <a:pt x="29" y="23"/>
                  </a:lnTo>
                  <a:lnTo>
                    <a:pt x="33" y="18"/>
                  </a:lnTo>
                  <a:lnTo>
                    <a:pt x="36" y="13"/>
                  </a:lnTo>
                  <a:lnTo>
                    <a:pt x="33" y="8"/>
                  </a:lnTo>
                  <a:lnTo>
                    <a:pt x="29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3" y="23"/>
                  </a:lnTo>
                  <a:lnTo>
                    <a:pt x="10" y="26"/>
                  </a:lnTo>
                  <a:lnTo>
                    <a:pt x="17" y="27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6" name="Freeform 114"/>
            <p:cNvSpPr>
              <a:spLocks/>
            </p:cNvSpPr>
            <p:nvPr/>
          </p:nvSpPr>
          <p:spPr bwMode="auto">
            <a:xfrm>
              <a:off x="4950" y="3279"/>
              <a:ext cx="36" cy="26"/>
            </a:xfrm>
            <a:custGeom>
              <a:avLst/>
              <a:gdLst/>
              <a:ahLst/>
              <a:cxnLst>
                <a:cxn ang="0">
                  <a:pos x="17" y="26"/>
                </a:cxn>
                <a:cxn ang="0">
                  <a:pos x="24" y="24"/>
                </a:cxn>
                <a:cxn ang="0">
                  <a:pos x="29" y="21"/>
                </a:cxn>
                <a:cxn ang="0">
                  <a:pos x="33" y="18"/>
                </a:cxn>
                <a:cxn ang="0">
                  <a:pos x="36" y="12"/>
                </a:cxn>
                <a:cxn ang="0">
                  <a:pos x="35" y="10"/>
                </a:cxn>
                <a:cxn ang="0">
                  <a:pos x="33" y="7"/>
                </a:cxn>
                <a:cxn ang="0">
                  <a:pos x="31" y="5"/>
                </a:cxn>
                <a:cxn ang="0">
                  <a:pos x="29" y="3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2" y="5"/>
                </a:cxn>
                <a:cxn ang="0">
                  <a:pos x="2" y="7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3" y="21"/>
                </a:cxn>
                <a:cxn ang="0">
                  <a:pos x="7" y="23"/>
                </a:cxn>
                <a:cxn ang="0">
                  <a:pos x="10" y="24"/>
                </a:cxn>
                <a:cxn ang="0">
                  <a:pos x="14" y="25"/>
                </a:cxn>
                <a:cxn ang="0">
                  <a:pos x="17" y="26"/>
                </a:cxn>
                <a:cxn ang="0">
                  <a:pos x="17" y="26"/>
                </a:cxn>
              </a:cxnLst>
              <a:rect l="0" t="0" r="r" b="b"/>
              <a:pathLst>
                <a:path w="36" h="26">
                  <a:moveTo>
                    <a:pt x="17" y="26"/>
                  </a:moveTo>
                  <a:lnTo>
                    <a:pt x="24" y="24"/>
                  </a:lnTo>
                  <a:lnTo>
                    <a:pt x="29" y="21"/>
                  </a:lnTo>
                  <a:lnTo>
                    <a:pt x="33" y="18"/>
                  </a:lnTo>
                  <a:lnTo>
                    <a:pt x="36" y="12"/>
                  </a:lnTo>
                  <a:lnTo>
                    <a:pt x="35" y="10"/>
                  </a:lnTo>
                  <a:lnTo>
                    <a:pt x="33" y="7"/>
                  </a:lnTo>
                  <a:lnTo>
                    <a:pt x="31" y="5"/>
                  </a:lnTo>
                  <a:lnTo>
                    <a:pt x="29" y="3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1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0" y="24"/>
                  </a:lnTo>
                  <a:lnTo>
                    <a:pt x="14" y="25"/>
                  </a:lnTo>
                  <a:lnTo>
                    <a:pt x="17" y="26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7" name="Freeform 115"/>
            <p:cNvSpPr>
              <a:spLocks/>
            </p:cNvSpPr>
            <p:nvPr/>
          </p:nvSpPr>
          <p:spPr bwMode="auto">
            <a:xfrm>
              <a:off x="4947" y="3320"/>
              <a:ext cx="36" cy="26"/>
            </a:xfrm>
            <a:custGeom>
              <a:avLst/>
              <a:gdLst/>
              <a:ahLst/>
              <a:cxnLst>
                <a:cxn ang="0">
                  <a:pos x="17" y="26"/>
                </a:cxn>
                <a:cxn ang="0">
                  <a:pos x="24" y="25"/>
                </a:cxn>
                <a:cxn ang="0">
                  <a:pos x="29" y="23"/>
                </a:cxn>
                <a:cxn ang="0">
                  <a:pos x="32" y="17"/>
                </a:cxn>
                <a:cxn ang="0">
                  <a:pos x="36" y="12"/>
                </a:cxn>
                <a:cxn ang="0">
                  <a:pos x="32" y="7"/>
                </a:cxn>
                <a:cxn ang="0">
                  <a:pos x="29" y="3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1" y="17"/>
                </a:cxn>
                <a:cxn ang="0">
                  <a:pos x="5" y="23"/>
                </a:cxn>
                <a:cxn ang="0">
                  <a:pos x="6" y="23"/>
                </a:cxn>
                <a:cxn ang="0">
                  <a:pos x="10" y="25"/>
                </a:cxn>
                <a:cxn ang="0">
                  <a:pos x="13" y="25"/>
                </a:cxn>
                <a:cxn ang="0">
                  <a:pos x="17" y="26"/>
                </a:cxn>
                <a:cxn ang="0">
                  <a:pos x="17" y="26"/>
                </a:cxn>
              </a:cxnLst>
              <a:rect l="0" t="0" r="r" b="b"/>
              <a:pathLst>
                <a:path w="36" h="26">
                  <a:moveTo>
                    <a:pt x="17" y="26"/>
                  </a:moveTo>
                  <a:lnTo>
                    <a:pt x="24" y="25"/>
                  </a:lnTo>
                  <a:lnTo>
                    <a:pt x="29" y="23"/>
                  </a:lnTo>
                  <a:lnTo>
                    <a:pt x="32" y="17"/>
                  </a:lnTo>
                  <a:lnTo>
                    <a:pt x="36" y="12"/>
                  </a:lnTo>
                  <a:lnTo>
                    <a:pt x="32" y="7"/>
                  </a:lnTo>
                  <a:lnTo>
                    <a:pt x="29" y="3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10" y="25"/>
                  </a:lnTo>
                  <a:lnTo>
                    <a:pt x="13" y="25"/>
                  </a:lnTo>
                  <a:lnTo>
                    <a:pt x="17" y="26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8" name="Freeform 116"/>
            <p:cNvSpPr>
              <a:spLocks/>
            </p:cNvSpPr>
            <p:nvPr/>
          </p:nvSpPr>
          <p:spPr bwMode="auto">
            <a:xfrm>
              <a:off x="4943" y="3362"/>
              <a:ext cx="36" cy="27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24" y="25"/>
                </a:cxn>
                <a:cxn ang="0">
                  <a:pos x="31" y="23"/>
                </a:cxn>
                <a:cxn ang="0">
                  <a:pos x="35" y="18"/>
                </a:cxn>
                <a:cxn ang="0">
                  <a:pos x="36" y="13"/>
                </a:cxn>
                <a:cxn ang="0">
                  <a:pos x="35" y="7"/>
                </a:cxn>
                <a:cxn ang="0">
                  <a:pos x="31" y="4"/>
                </a:cxn>
                <a:cxn ang="0">
                  <a:pos x="24" y="1"/>
                </a:cxn>
                <a:cxn ang="0">
                  <a:pos x="17" y="0"/>
                </a:cxn>
                <a:cxn ang="0">
                  <a:pos x="10" y="1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5" y="23"/>
                </a:cxn>
                <a:cxn ang="0">
                  <a:pos x="10" y="25"/>
                </a:cxn>
                <a:cxn ang="0">
                  <a:pos x="17" y="27"/>
                </a:cxn>
                <a:cxn ang="0">
                  <a:pos x="17" y="27"/>
                </a:cxn>
              </a:cxnLst>
              <a:rect l="0" t="0" r="r" b="b"/>
              <a:pathLst>
                <a:path w="36" h="27">
                  <a:moveTo>
                    <a:pt x="17" y="27"/>
                  </a:moveTo>
                  <a:lnTo>
                    <a:pt x="24" y="25"/>
                  </a:lnTo>
                  <a:lnTo>
                    <a:pt x="31" y="23"/>
                  </a:lnTo>
                  <a:lnTo>
                    <a:pt x="35" y="18"/>
                  </a:lnTo>
                  <a:lnTo>
                    <a:pt x="36" y="13"/>
                  </a:lnTo>
                  <a:lnTo>
                    <a:pt x="35" y="7"/>
                  </a:lnTo>
                  <a:lnTo>
                    <a:pt x="31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5" y="23"/>
                  </a:lnTo>
                  <a:lnTo>
                    <a:pt x="10" y="25"/>
                  </a:lnTo>
                  <a:lnTo>
                    <a:pt x="17" y="27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9" name="Freeform 117"/>
            <p:cNvSpPr>
              <a:spLocks/>
            </p:cNvSpPr>
            <p:nvPr/>
          </p:nvSpPr>
          <p:spPr bwMode="auto">
            <a:xfrm>
              <a:off x="4938" y="3403"/>
              <a:ext cx="38" cy="27"/>
            </a:xfrm>
            <a:custGeom>
              <a:avLst/>
              <a:gdLst/>
              <a:ahLst/>
              <a:cxnLst>
                <a:cxn ang="0">
                  <a:pos x="19" y="27"/>
                </a:cxn>
                <a:cxn ang="0">
                  <a:pos x="22" y="27"/>
                </a:cxn>
                <a:cxn ang="0">
                  <a:pos x="26" y="25"/>
                </a:cxn>
                <a:cxn ang="0">
                  <a:pos x="29" y="24"/>
                </a:cxn>
                <a:cxn ang="0">
                  <a:pos x="33" y="23"/>
                </a:cxn>
                <a:cxn ang="0">
                  <a:pos x="36" y="18"/>
                </a:cxn>
                <a:cxn ang="0">
                  <a:pos x="38" y="12"/>
                </a:cxn>
                <a:cxn ang="0">
                  <a:pos x="36" y="7"/>
                </a:cxn>
                <a:cxn ang="0">
                  <a:pos x="33" y="4"/>
                </a:cxn>
                <a:cxn ang="0">
                  <a:pos x="29" y="2"/>
                </a:cxn>
                <a:cxn ang="0">
                  <a:pos x="26" y="1"/>
                </a:cxn>
                <a:cxn ang="0">
                  <a:pos x="22" y="0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5" y="23"/>
                </a:cxn>
                <a:cxn ang="0">
                  <a:pos x="7" y="24"/>
                </a:cxn>
                <a:cxn ang="0">
                  <a:pos x="10" y="25"/>
                </a:cxn>
                <a:cxn ang="0">
                  <a:pos x="14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38" h="27">
                  <a:moveTo>
                    <a:pt x="19" y="27"/>
                  </a:moveTo>
                  <a:lnTo>
                    <a:pt x="22" y="27"/>
                  </a:lnTo>
                  <a:lnTo>
                    <a:pt x="26" y="25"/>
                  </a:lnTo>
                  <a:lnTo>
                    <a:pt x="29" y="24"/>
                  </a:lnTo>
                  <a:lnTo>
                    <a:pt x="33" y="23"/>
                  </a:lnTo>
                  <a:lnTo>
                    <a:pt x="36" y="18"/>
                  </a:lnTo>
                  <a:lnTo>
                    <a:pt x="38" y="12"/>
                  </a:lnTo>
                  <a:lnTo>
                    <a:pt x="36" y="7"/>
                  </a:lnTo>
                  <a:lnTo>
                    <a:pt x="33" y="4"/>
                  </a:lnTo>
                  <a:lnTo>
                    <a:pt x="29" y="2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5" y="23"/>
                  </a:lnTo>
                  <a:lnTo>
                    <a:pt x="7" y="24"/>
                  </a:lnTo>
                  <a:lnTo>
                    <a:pt x="10" y="25"/>
                  </a:lnTo>
                  <a:lnTo>
                    <a:pt x="14" y="27"/>
                  </a:lnTo>
                  <a:lnTo>
                    <a:pt x="19" y="27"/>
                  </a:lnTo>
                  <a:lnTo>
                    <a:pt x="19" y="27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0" name="Freeform 118"/>
            <p:cNvSpPr>
              <a:spLocks/>
            </p:cNvSpPr>
            <p:nvPr/>
          </p:nvSpPr>
          <p:spPr bwMode="auto">
            <a:xfrm>
              <a:off x="5018" y="3096"/>
              <a:ext cx="22" cy="16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3" y="15"/>
                </a:cxn>
                <a:cxn ang="0">
                  <a:pos x="19" y="14"/>
                </a:cxn>
                <a:cxn ang="0">
                  <a:pos x="20" y="10"/>
                </a:cxn>
                <a:cxn ang="0">
                  <a:pos x="22" y="7"/>
                </a:cxn>
                <a:cxn ang="0">
                  <a:pos x="20" y="5"/>
                </a:cxn>
                <a:cxn ang="0">
                  <a:pos x="19" y="2"/>
                </a:cxn>
                <a:cxn ang="0">
                  <a:pos x="13" y="1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3" y="2"/>
                </a:cxn>
                <a:cxn ang="0">
                  <a:pos x="1" y="5"/>
                </a:cxn>
                <a:cxn ang="0">
                  <a:pos x="0" y="7"/>
                </a:cxn>
                <a:cxn ang="0">
                  <a:pos x="1" y="10"/>
                </a:cxn>
                <a:cxn ang="0">
                  <a:pos x="3" y="14"/>
                </a:cxn>
                <a:cxn ang="0">
                  <a:pos x="6" y="15"/>
                </a:cxn>
                <a:cxn ang="0">
                  <a:pos x="10" y="16"/>
                </a:cxn>
                <a:cxn ang="0">
                  <a:pos x="10" y="16"/>
                </a:cxn>
              </a:cxnLst>
              <a:rect l="0" t="0" r="r" b="b"/>
              <a:pathLst>
                <a:path w="22" h="16">
                  <a:moveTo>
                    <a:pt x="10" y="16"/>
                  </a:moveTo>
                  <a:lnTo>
                    <a:pt x="13" y="15"/>
                  </a:lnTo>
                  <a:lnTo>
                    <a:pt x="19" y="14"/>
                  </a:lnTo>
                  <a:lnTo>
                    <a:pt x="20" y="10"/>
                  </a:lnTo>
                  <a:lnTo>
                    <a:pt x="22" y="7"/>
                  </a:lnTo>
                  <a:lnTo>
                    <a:pt x="20" y="5"/>
                  </a:lnTo>
                  <a:lnTo>
                    <a:pt x="19" y="2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7"/>
                  </a:lnTo>
                  <a:lnTo>
                    <a:pt x="1" y="10"/>
                  </a:lnTo>
                  <a:lnTo>
                    <a:pt x="3" y="14"/>
                  </a:lnTo>
                  <a:lnTo>
                    <a:pt x="6" y="15"/>
                  </a:lnTo>
                  <a:lnTo>
                    <a:pt x="10" y="16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1" name="Freeform 119"/>
            <p:cNvSpPr>
              <a:spLocks/>
            </p:cNvSpPr>
            <p:nvPr/>
          </p:nvSpPr>
          <p:spPr bwMode="auto">
            <a:xfrm>
              <a:off x="5045" y="3094"/>
              <a:ext cx="23" cy="16"/>
            </a:xfrm>
            <a:custGeom>
              <a:avLst/>
              <a:gdLst/>
              <a:ahLst/>
              <a:cxnLst>
                <a:cxn ang="0">
                  <a:pos x="11" y="16"/>
                </a:cxn>
                <a:cxn ang="0">
                  <a:pos x="14" y="14"/>
                </a:cxn>
                <a:cxn ang="0">
                  <a:pos x="19" y="13"/>
                </a:cxn>
                <a:cxn ang="0">
                  <a:pos x="21" y="11"/>
                </a:cxn>
                <a:cxn ang="0">
                  <a:pos x="23" y="8"/>
                </a:cxn>
                <a:cxn ang="0">
                  <a:pos x="21" y="5"/>
                </a:cxn>
                <a:cxn ang="0">
                  <a:pos x="19" y="3"/>
                </a:cxn>
                <a:cxn ang="0">
                  <a:pos x="14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4" y="3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4" y="13"/>
                </a:cxn>
                <a:cxn ang="0">
                  <a:pos x="7" y="14"/>
                </a:cxn>
                <a:cxn ang="0">
                  <a:pos x="11" y="16"/>
                </a:cxn>
                <a:cxn ang="0">
                  <a:pos x="11" y="16"/>
                </a:cxn>
              </a:cxnLst>
              <a:rect l="0" t="0" r="r" b="b"/>
              <a:pathLst>
                <a:path w="23" h="16">
                  <a:moveTo>
                    <a:pt x="11" y="16"/>
                  </a:moveTo>
                  <a:lnTo>
                    <a:pt x="14" y="14"/>
                  </a:lnTo>
                  <a:lnTo>
                    <a:pt x="19" y="13"/>
                  </a:lnTo>
                  <a:lnTo>
                    <a:pt x="21" y="11"/>
                  </a:lnTo>
                  <a:lnTo>
                    <a:pt x="23" y="8"/>
                  </a:lnTo>
                  <a:lnTo>
                    <a:pt x="21" y="5"/>
                  </a:lnTo>
                  <a:lnTo>
                    <a:pt x="19" y="3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11" y="16"/>
                  </a:lnTo>
                  <a:lnTo>
                    <a:pt x="11" y="16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2" name="Freeform 120"/>
            <p:cNvSpPr>
              <a:spLocks/>
            </p:cNvSpPr>
            <p:nvPr/>
          </p:nvSpPr>
          <p:spPr bwMode="auto">
            <a:xfrm>
              <a:off x="4940" y="3089"/>
              <a:ext cx="20" cy="14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3" y="13"/>
                </a:cxn>
                <a:cxn ang="0">
                  <a:pos x="17" y="12"/>
                </a:cxn>
                <a:cxn ang="0">
                  <a:pos x="19" y="9"/>
                </a:cxn>
                <a:cxn ang="0">
                  <a:pos x="20" y="7"/>
                </a:cxn>
                <a:cxn ang="0">
                  <a:pos x="19" y="4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1" y="12"/>
                </a:cxn>
                <a:cxn ang="0">
                  <a:pos x="5" y="13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20" h="14">
                  <a:moveTo>
                    <a:pt x="10" y="14"/>
                  </a:moveTo>
                  <a:lnTo>
                    <a:pt x="13" y="13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0" y="7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1" y="12"/>
                  </a:lnTo>
                  <a:lnTo>
                    <a:pt x="5" y="13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3" name="Freeform 121"/>
            <p:cNvSpPr>
              <a:spLocks/>
            </p:cNvSpPr>
            <p:nvPr/>
          </p:nvSpPr>
          <p:spPr bwMode="auto">
            <a:xfrm>
              <a:off x="4912" y="3078"/>
              <a:ext cx="21" cy="15"/>
            </a:xfrm>
            <a:custGeom>
              <a:avLst/>
              <a:gdLst/>
              <a:ahLst/>
              <a:cxnLst>
                <a:cxn ang="0">
                  <a:pos x="12" y="15"/>
                </a:cxn>
                <a:cxn ang="0">
                  <a:pos x="17" y="11"/>
                </a:cxn>
                <a:cxn ang="0">
                  <a:pos x="21" y="7"/>
                </a:cxn>
                <a:cxn ang="0">
                  <a:pos x="21" y="4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3" y="11"/>
                </a:cxn>
                <a:cxn ang="0">
                  <a:pos x="7" y="14"/>
                </a:cxn>
                <a:cxn ang="0">
                  <a:pos x="12" y="15"/>
                </a:cxn>
                <a:cxn ang="0">
                  <a:pos x="12" y="15"/>
                </a:cxn>
              </a:cxnLst>
              <a:rect l="0" t="0" r="r" b="b"/>
              <a:pathLst>
                <a:path w="21" h="15">
                  <a:moveTo>
                    <a:pt x="12" y="15"/>
                  </a:moveTo>
                  <a:lnTo>
                    <a:pt x="17" y="11"/>
                  </a:lnTo>
                  <a:lnTo>
                    <a:pt x="21" y="7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7" y="14"/>
                  </a:lnTo>
                  <a:lnTo>
                    <a:pt x="12" y="15"/>
                  </a:lnTo>
                  <a:lnTo>
                    <a:pt x="12" y="15"/>
                  </a:lnTo>
                  <a:close/>
                </a:path>
              </a:pathLst>
            </a:custGeom>
            <a:solidFill>
              <a:srgbClr val="FFF2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4" name="Freeform 122"/>
            <p:cNvSpPr>
              <a:spLocks/>
            </p:cNvSpPr>
            <p:nvPr/>
          </p:nvSpPr>
          <p:spPr bwMode="auto">
            <a:xfrm>
              <a:off x="4891" y="2569"/>
              <a:ext cx="206" cy="373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0" y="360"/>
                </a:cxn>
                <a:cxn ang="0">
                  <a:pos x="0" y="351"/>
                </a:cxn>
                <a:cxn ang="0">
                  <a:pos x="2" y="340"/>
                </a:cxn>
                <a:cxn ang="0">
                  <a:pos x="4" y="327"/>
                </a:cxn>
                <a:cxn ang="0">
                  <a:pos x="4" y="313"/>
                </a:cxn>
                <a:cxn ang="0">
                  <a:pos x="7" y="298"/>
                </a:cxn>
                <a:cxn ang="0">
                  <a:pos x="9" y="280"/>
                </a:cxn>
                <a:cxn ang="0">
                  <a:pos x="11" y="262"/>
                </a:cxn>
                <a:cxn ang="0">
                  <a:pos x="12" y="244"/>
                </a:cxn>
                <a:cxn ang="0">
                  <a:pos x="16" y="226"/>
                </a:cxn>
                <a:cxn ang="0">
                  <a:pos x="19" y="207"/>
                </a:cxn>
                <a:cxn ang="0">
                  <a:pos x="23" y="189"/>
                </a:cxn>
                <a:cxn ang="0">
                  <a:pos x="28" y="171"/>
                </a:cxn>
                <a:cxn ang="0">
                  <a:pos x="33" y="153"/>
                </a:cxn>
                <a:cxn ang="0">
                  <a:pos x="37" y="136"/>
                </a:cxn>
                <a:cxn ang="0">
                  <a:pos x="42" y="121"/>
                </a:cxn>
                <a:cxn ang="0">
                  <a:pos x="47" y="108"/>
                </a:cxn>
                <a:cxn ang="0">
                  <a:pos x="54" y="96"/>
                </a:cxn>
                <a:cxn ang="0">
                  <a:pos x="59" y="85"/>
                </a:cxn>
                <a:cxn ang="0">
                  <a:pos x="66" y="76"/>
                </a:cxn>
                <a:cxn ang="0">
                  <a:pos x="76" y="66"/>
                </a:cxn>
                <a:cxn ang="0">
                  <a:pos x="92" y="52"/>
                </a:cxn>
                <a:cxn ang="0">
                  <a:pos x="107" y="39"/>
                </a:cxn>
                <a:cxn ang="0">
                  <a:pos x="123" y="29"/>
                </a:cxn>
                <a:cxn ang="0">
                  <a:pos x="139" y="20"/>
                </a:cxn>
                <a:cxn ang="0">
                  <a:pos x="154" y="12"/>
                </a:cxn>
                <a:cxn ang="0">
                  <a:pos x="168" y="7"/>
                </a:cxn>
                <a:cxn ang="0">
                  <a:pos x="180" y="3"/>
                </a:cxn>
                <a:cxn ang="0">
                  <a:pos x="199" y="0"/>
                </a:cxn>
                <a:cxn ang="0">
                  <a:pos x="206" y="1"/>
                </a:cxn>
                <a:cxn ang="0">
                  <a:pos x="196" y="9"/>
                </a:cxn>
                <a:cxn ang="0">
                  <a:pos x="180" y="17"/>
                </a:cxn>
                <a:cxn ang="0">
                  <a:pos x="168" y="23"/>
                </a:cxn>
                <a:cxn ang="0">
                  <a:pos x="154" y="30"/>
                </a:cxn>
                <a:cxn ang="0">
                  <a:pos x="140" y="37"/>
                </a:cxn>
                <a:cxn ang="0">
                  <a:pos x="127" y="43"/>
                </a:cxn>
                <a:cxn ang="0">
                  <a:pos x="111" y="51"/>
                </a:cxn>
                <a:cxn ang="0">
                  <a:pos x="97" y="60"/>
                </a:cxn>
                <a:cxn ang="0">
                  <a:pos x="92" y="67"/>
                </a:cxn>
                <a:cxn ang="0">
                  <a:pos x="88" y="78"/>
                </a:cxn>
                <a:cxn ang="0">
                  <a:pos x="83" y="90"/>
                </a:cxn>
                <a:cxn ang="0">
                  <a:pos x="80" y="107"/>
                </a:cxn>
                <a:cxn ang="0">
                  <a:pos x="75" y="124"/>
                </a:cxn>
                <a:cxn ang="0">
                  <a:pos x="69" y="142"/>
                </a:cxn>
                <a:cxn ang="0">
                  <a:pos x="64" y="161"/>
                </a:cxn>
                <a:cxn ang="0">
                  <a:pos x="61" y="181"/>
                </a:cxn>
                <a:cxn ang="0">
                  <a:pos x="57" y="202"/>
                </a:cxn>
                <a:cxn ang="0">
                  <a:pos x="54" y="222"/>
                </a:cxn>
                <a:cxn ang="0">
                  <a:pos x="50" y="243"/>
                </a:cxn>
                <a:cxn ang="0">
                  <a:pos x="49" y="262"/>
                </a:cxn>
                <a:cxn ang="0">
                  <a:pos x="45" y="280"/>
                </a:cxn>
                <a:cxn ang="0">
                  <a:pos x="42" y="298"/>
                </a:cxn>
                <a:cxn ang="0">
                  <a:pos x="40" y="313"/>
                </a:cxn>
                <a:cxn ang="0">
                  <a:pos x="38" y="327"/>
                </a:cxn>
                <a:cxn ang="0">
                  <a:pos x="38" y="337"/>
                </a:cxn>
                <a:cxn ang="0">
                  <a:pos x="37" y="346"/>
                </a:cxn>
                <a:cxn ang="0">
                  <a:pos x="37" y="353"/>
                </a:cxn>
                <a:cxn ang="0">
                  <a:pos x="0" y="373"/>
                </a:cxn>
              </a:cxnLst>
              <a:rect l="0" t="0" r="r" b="b"/>
              <a:pathLst>
                <a:path w="206" h="373">
                  <a:moveTo>
                    <a:pt x="0" y="373"/>
                  </a:moveTo>
                  <a:lnTo>
                    <a:pt x="0" y="373"/>
                  </a:lnTo>
                  <a:lnTo>
                    <a:pt x="0" y="371"/>
                  </a:lnTo>
                  <a:lnTo>
                    <a:pt x="0" y="367"/>
                  </a:lnTo>
                  <a:lnTo>
                    <a:pt x="0" y="363"/>
                  </a:lnTo>
                  <a:lnTo>
                    <a:pt x="0" y="360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2" y="344"/>
                  </a:lnTo>
                  <a:lnTo>
                    <a:pt x="2" y="340"/>
                  </a:lnTo>
                  <a:lnTo>
                    <a:pt x="4" y="336"/>
                  </a:lnTo>
                  <a:lnTo>
                    <a:pt x="4" y="331"/>
                  </a:lnTo>
                  <a:lnTo>
                    <a:pt x="4" y="327"/>
                  </a:lnTo>
                  <a:lnTo>
                    <a:pt x="4" y="322"/>
                  </a:lnTo>
                  <a:lnTo>
                    <a:pt x="4" y="318"/>
                  </a:lnTo>
                  <a:lnTo>
                    <a:pt x="4" y="313"/>
                  </a:lnTo>
                  <a:lnTo>
                    <a:pt x="5" y="308"/>
                  </a:lnTo>
                  <a:lnTo>
                    <a:pt x="5" y="303"/>
                  </a:lnTo>
                  <a:lnTo>
                    <a:pt x="7" y="298"/>
                  </a:lnTo>
                  <a:lnTo>
                    <a:pt x="7" y="291"/>
                  </a:lnTo>
                  <a:lnTo>
                    <a:pt x="7" y="286"/>
                  </a:lnTo>
                  <a:lnTo>
                    <a:pt x="9" y="280"/>
                  </a:lnTo>
                  <a:lnTo>
                    <a:pt x="9" y="275"/>
                  </a:lnTo>
                  <a:lnTo>
                    <a:pt x="11" y="268"/>
                  </a:lnTo>
                  <a:lnTo>
                    <a:pt x="11" y="262"/>
                  </a:lnTo>
                  <a:lnTo>
                    <a:pt x="12" y="257"/>
                  </a:lnTo>
                  <a:lnTo>
                    <a:pt x="12" y="250"/>
                  </a:lnTo>
                  <a:lnTo>
                    <a:pt x="12" y="244"/>
                  </a:lnTo>
                  <a:lnTo>
                    <a:pt x="14" y="238"/>
                  </a:lnTo>
                  <a:lnTo>
                    <a:pt x="16" y="231"/>
                  </a:lnTo>
                  <a:lnTo>
                    <a:pt x="16" y="226"/>
                  </a:lnTo>
                  <a:lnTo>
                    <a:pt x="17" y="220"/>
                  </a:lnTo>
                  <a:lnTo>
                    <a:pt x="19" y="213"/>
                  </a:lnTo>
                  <a:lnTo>
                    <a:pt x="19" y="207"/>
                  </a:lnTo>
                  <a:lnTo>
                    <a:pt x="21" y="200"/>
                  </a:lnTo>
                  <a:lnTo>
                    <a:pt x="23" y="195"/>
                  </a:lnTo>
                  <a:lnTo>
                    <a:pt x="23" y="189"/>
                  </a:lnTo>
                  <a:lnTo>
                    <a:pt x="24" y="183"/>
                  </a:lnTo>
                  <a:lnTo>
                    <a:pt x="26" y="177"/>
                  </a:lnTo>
                  <a:lnTo>
                    <a:pt x="28" y="171"/>
                  </a:lnTo>
                  <a:lnTo>
                    <a:pt x="28" y="165"/>
                  </a:lnTo>
                  <a:lnTo>
                    <a:pt x="30" y="159"/>
                  </a:lnTo>
                  <a:lnTo>
                    <a:pt x="33" y="153"/>
                  </a:lnTo>
                  <a:lnTo>
                    <a:pt x="33" y="148"/>
                  </a:lnTo>
                  <a:lnTo>
                    <a:pt x="35" y="142"/>
                  </a:lnTo>
                  <a:lnTo>
                    <a:pt x="37" y="136"/>
                  </a:lnTo>
                  <a:lnTo>
                    <a:pt x="38" y="131"/>
                  </a:lnTo>
                  <a:lnTo>
                    <a:pt x="40" y="126"/>
                  </a:lnTo>
                  <a:lnTo>
                    <a:pt x="42" y="121"/>
                  </a:lnTo>
                  <a:lnTo>
                    <a:pt x="43" y="117"/>
                  </a:lnTo>
                  <a:lnTo>
                    <a:pt x="45" y="112"/>
                  </a:lnTo>
                  <a:lnTo>
                    <a:pt x="47" y="108"/>
                  </a:lnTo>
                  <a:lnTo>
                    <a:pt x="49" y="103"/>
                  </a:lnTo>
                  <a:lnTo>
                    <a:pt x="50" y="99"/>
                  </a:lnTo>
                  <a:lnTo>
                    <a:pt x="54" y="96"/>
                  </a:lnTo>
                  <a:lnTo>
                    <a:pt x="56" y="92"/>
                  </a:lnTo>
                  <a:lnTo>
                    <a:pt x="57" y="88"/>
                  </a:lnTo>
                  <a:lnTo>
                    <a:pt x="59" y="85"/>
                  </a:lnTo>
                  <a:lnTo>
                    <a:pt x="62" y="83"/>
                  </a:lnTo>
                  <a:lnTo>
                    <a:pt x="64" y="80"/>
                  </a:lnTo>
                  <a:lnTo>
                    <a:pt x="66" y="76"/>
                  </a:lnTo>
                  <a:lnTo>
                    <a:pt x="68" y="74"/>
                  </a:lnTo>
                  <a:lnTo>
                    <a:pt x="71" y="71"/>
                  </a:lnTo>
                  <a:lnTo>
                    <a:pt x="76" y="66"/>
                  </a:lnTo>
                  <a:lnTo>
                    <a:pt x="82" y="61"/>
                  </a:lnTo>
                  <a:lnTo>
                    <a:pt x="85" y="56"/>
                  </a:lnTo>
                  <a:lnTo>
                    <a:pt x="92" y="52"/>
                  </a:lnTo>
                  <a:lnTo>
                    <a:pt x="95" y="47"/>
                  </a:lnTo>
                  <a:lnTo>
                    <a:pt x="102" y="43"/>
                  </a:lnTo>
                  <a:lnTo>
                    <a:pt x="107" y="39"/>
                  </a:lnTo>
                  <a:lnTo>
                    <a:pt x="113" y="35"/>
                  </a:lnTo>
                  <a:lnTo>
                    <a:pt x="118" y="32"/>
                  </a:lnTo>
                  <a:lnTo>
                    <a:pt x="123" y="29"/>
                  </a:lnTo>
                  <a:lnTo>
                    <a:pt x="128" y="26"/>
                  </a:lnTo>
                  <a:lnTo>
                    <a:pt x="133" y="23"/>
                  </a:lnTo>
                  <a:lnTo>
                    <a:pt x="139" y="20"/>
                  </a:lnTo>
                  <a:lnTo>
                    <a:pt x="144" y="17"/>
                  </a:lnTo>
                  <a:lnTo>
                    <a:pt x="149" y="15"/>
                  </a:lnTo>
                  <a:lnTo>
                    <a:pt x="154" y="12"/>
                  </a:lnTo>
                  <a:lnTo>
                    <a:pt x="158" y="11"/>
                  </a:lnTo>
                  <a:lnTo>
                    <a:pt x="163" y="10"/>
                  </a:lnTo>
                  <a:lnTo>
                    <a:pt x="168" y="7"/>
                  </a:lnTo>
                  <a:lnTo>
                    <a:pt x="172" y="6"/>
                  </a:lnTo>
                  <a:lnTo>
                    <a:pt x="175" y="5"/>
                  </a:lnTo>
                  <a:lnTo>
                    <a:pt x="180" y="3"/>
                  </a:lnTo>
                  <a:lnTo>
                    <a:pt x="187" y="2"/>
                  </a:lnTo>
                  <a:lnTo>
                    <a:pt x="194" y="1"/>
                  </a:lnTo>
                  <a:lnTo>
                    <a:pt x="199" y="0"/>
                  </a:lnTo>
                  <a:lnTo>
                    <a:pt x="204" y="0"/>
                  </a:lnTo>
                  <a:lnTo>
                    <a:pt x="206" y="0"/>
                  </a:lnTo>
                  <a:lnTo>
                    <a:pt x="206" y="1"/>
                  </a:lnTo>
                  <a:lnTo>
                    <a:pt x="204" y="3"/>
                  </a:lnTo>
                  <a:lnTo>
                    <a:pt x="201" y="6"/>
                  </a:lnTo>
                  <a:lnTo>
                    <a:pt x="196" y="9"/>
                  </a:lnTo>
                  <a:lnTo>
                    <a:pt x="189" y="12"/>
                  </a:lnTo>
                  <a:lnTo>
                    <a:pt x="185" y="15"/>
                  </a:lnTo>
                  <a:lnTo>
                    <a:pt x="180" y="17"/>
                  </a:lnTo>
                  <a:lnTo>
                    <a:pt x="177" y="19"/>
                  </a:lnTo>
                  <a:lnTo>
                    <a:pt x="173" y="21"/>
                  </a:lnTo>
                  <a:lnTo>
                    <a:pt x="168" y="23"/>
                  </a:lnTo>
                  <a:lnTo>
                    <a:pt x="165" y="25"/>
                  </a:lnTo>
                  <a:lnTo>
                    <a:pt x="159" y="28"/>
                  </a:lnTo>
                  <a:lnTo>
                    <a:pt x="154" y="30"/>
                  </a:lnTo>
                  <a:lnTo>
                    <a:pt x="149" y="32"/>
                  </a:lnTo>
                  <a:lnTo>
                    <a:pt x="146" y="34"/>
                  </a:lnTo>
                  <a:lnTo>
                    <a:pt x="140" y="37"/>
                  </a:lnTo>
                  <a:lnTo>
                    <a:pt x="135" y="39"/>
                  </a:lnTo>
                  <a:lnTo>
                    <a:pt x="132" y="42"/>
                  </a:lnTo>
                  <a:lnTo>
                    <a:pt x="127" y="43"/>
                  </a:lnTo>
                  <a:lnTo>
                    <a:pt x="123" y="46"/>
                  </a:lnTo>
                  <a:lnTo>
                    <a:pt x="118" y="47"/>
                  </a:lnTo>
                  <a:lnTo>
                    <a:pt x="111" y="51"/>
                  </a:lnTo>
                  <a:lnTo>
                    <a:pt x="104" y="55"/>
                  </a:lnTo>
                  <a:lnTo>
                    <a:pt x="101" y="56"/>
                  </a:lnTo>
                  <a:lnTo>
                    <a:pt x="97" y="60"/>
                  </a:lnTo>
                  <a:lnTo>
                    <a:pt x="95" y="61"/>
                  </a:lnTo>
                  <a:lnTo>
                    <a:pt x="94" y="65"/>
                  </a:lnTo>
                  <a:lnTo>
                    <a:pt x="92" y="67"/>
                  </a:lnTo>
                  <a:lnTo>
                    <a:pt x="92" y="71"/>
                  </a:lnTo>
                  <a:lnTo>
                    <a:pt x="88" y="74"/>
                  </a:lnTo>
                  <a:lnTo>
                    <a:pt x="88" y="78"/>
                  </a:lnTo>
                  <a:lnTo>
                    <a:pt x="87" y="81"/>
                  </a:lnTo>
                  <a:lnTo>
                    <a:pt x="85" y="87"/>
                  </a:lnTo>
                  <a:lnTo>
                    <a:pt x="83" y="90"/>
                  </a:lnTo>
                  <a:lnTo>
                    <a:pt x="82" y="96"/>
                  </a:lnTo>
                  <a:lnTo>
                    <a:pt x="80" y="101"/>
                  </a:lnTo>
                  <a:lnTo>
                    <a:pt x="80" y="107"/>
                  </a:lnTo>
                  <a:lnTo>
                    <a:pt x="76" y="111"/>
                  </a:lnTo>
                  <a:lnTo>
                    <a:pt x="76" y="117"/>
                  </a:lnTo>
                  <a:lnTo>
                    <a:pt x="75" y="124"/>
                  </a:lnTo>
                  <a:lnTo>
                    <a:pt x="73" y="129"/>
                  </a:lnTo>
                  <a:lnTo>
                    <a:pt x="71" y="135"/>
                  </a:lnTo>
                  <a:lnTo>
                    <a:pt x="69" y="142"/>
                  </a:lnTo>
                  <a:lnTo>
                    <a:pt x="68" y="148"/>
                  </a:lnTo>
                  <a:lnTo>
                    <a:pt x="68" y="154"/>
                  </a:lnTo>
                  <a:lnTo>
                    <a:pt x="64" y="161"/>
                  </a:lnTo>
                  <a:lnTo>
                    <a:pt x="64" y="167"/>
                  </a:lnTo>
                  <a:lnTo>
                    <a:pt x="62" y="175"/>
                  </a:lnTo>
                  <a:lnTo>
                    <a:pt x="61" y="181"/>
                  </a:lnTo>
                  <a:lnTo>
                    <a:pt x="61" y="188"/>
                  </a:lnTo>
                  <a:lnTo>
                    <a:pt x="59" y="195"/>
                  </a:lnTo>
                  <a:lnTo>
                    <a:pt x="57" y="202"/>
                  </a:lnTo>
                  <a:lnTo>
                    <a:pt x="57" y="209"/>
                  </a:lnTo>
                  <a:lnTo>
                    <a:pt x="56" y="216"/>
                  </a:lnTo>
                  <a:lnTo>
                    <a:pt x="54" y="222"/>
                  </a:lnTo>
                  <a:lnTo>
                    <a:pt x="52" y="229"/>
                  </a:lnTo>
                  <a:lnTo>
                    <a:pt x="52" y="235"/>
                  </a:lnTo>
                  <a:lnTo>
                    <a:pt x="50" y="243"/>
                  </a:lnTo>
                  <a:lnTo>
                    <a:pt x="50" y="249"/>
                  </a:lnTo>
                  <a:lnTo>
                    <a:pt x="49" y="255"/>
                  </a:lnTo>
                  <a:lnTo>
                    <a:pt x="49" y="262"/>
                  </a:lnTo>
                  <a:lnTo>
                    <a:pt x="47" y="268"/>
                  </a:lnTo>
                  <a:lnTo>
                    <a:pt x="45" y="275"/>
                  </a:lnTo>
                  <a:lnTo>
                    <a:pt x="45" y="280"/>
                  </a:lnTo>
                  <a:lnTo>
                    <a:pt x="43" y="286"/>
                  </a:lnTo>
                  <a:lnTo>
                    <a:pt x="43" y="291"/>
                  </a:lnTo>
                  <a:lnTo>
                    <a:pt x="42" y="298"/>
                  </a:lnTo>
                  <a:lnTo>
                    <a:pt x="42" y="303"/>
                  </a:lnTo>
                  <a:lnTo>
                    <a:pt x="42" y="308"/>
                  </a:lnTo>
                  <a:lnTo>
                    <a:pt x="40" y="313"/>
                  </a:lnTo>
                  <a:lnTo>
                    <a:pt x="40" y="317"/>
                  </a:lnTo>
                  <a:lnTo>
                    <a:pt x="38" y="322"/>
                  </a:lnTo>
                  <a:lnTo>
                    <a:pt x="38" y="327"/>
                  </a:lnTo>
                  <a:lnTo>
                    <a:pt x="38" y="330"/>
                  </a:lnTo>
                  <a:lnTo>
                    <a:pt x="38" y="333"/>
                  </a:lnTo>
                  <a:lnTo>
                    <a:pt x="38" y="337"/>
                  </a:lnTo>
                  <a:lnTo>
                    <a:pt x="38" y="341"/>
                  </a:lnTo>
                  <a:lnTo>
                    <a:pt x="37" y="344"/>
                  </a:lnTo>
                  <a:lnTo>
                    <a:pt x="37" y="346"/>
                  </a:lnTo>
                  <a:lnTo>
                    <a:pt x="37" y="348"/>
                  </a:lnTo>
                  <a:lnTo>
                    <a:pt x="37" y="350"/>
                  </a:lnTo>
                  <a:lnTo>
                    <a:pt x="37" y="353"/>
                  </a:lnTo>
                  <a:lnTo>
                    <a:pt x="37" y="354"/>
                  </a:lnTo>
                  <a:lnTo>
                    <a:pt x="0" y="373"/>
                  </a:lnTo>
                  <a:lnTo>
                    <a:pt x="0" y="373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5" name="Freeform 123"/>
            <p:cNvSpPr>
              <a:spLocks/>
            </p:cNvSpPr>
            <p:nvPr/>
          </p:nvSpPr>
          <p:spPr bwMode="auto">
            <a:xfrm>
              <a:off x="5114" y="2585"/>
              <a:ext cx="137" cy="380"/>
            </a:xfrm>
            <a:custGeom>
              <a:avLst/>
              <a:gdLst/>
              <a:ahLst/>
              <a:cxnLst>
                <a:cxn ang="0">
                  <a:pos x="103" y="28"/>
                </a:cxn>
                <a:cxn ang="0">
                  <a:pos x="109" y="39"/>
                </a:cxn>
                <a:cxn ang="0">
                  <a:pos x="118" y="55"/>
                </a:cxn>
                <a:cxn ang="0">
                  <a:pos x="123" y="71"/>
                </a:cxn>
                <a:cxn ang="0">
                  <a:pos x="127" y="83"/>
                </a:cxn>
                <a:cxn ang="0">
                  <a:pos x="130" y="97"/>
                </a:cxn>
                <a:cxn ang="0">
                  <a:pos x="132" y="111"/>
                </a:cxn>
                <a:cxn ang="0">
                  <a:pos x="134" y="128"/>
                </a:cxn>
                <a:cxn ang="0">
                  <a:pos x="135" y="146"/>
                </a:cxn>
                <a:cxn ang="0">
                  <a:pos x="135" y="167"/>
                </a:cxn>
                <a:cxn ang="0">
                  <a:pos x="135" y="188"/>
                </a:cxn>
                <a:cxn ang="0">
                  <a:pos x="134" y="209"/>
                </a:cxn>
                <a:cxn ang="0">
                  <a:pos x="130" y="228"/>
                </a:cxn>
                <a:cxn ang="0">
                  <a:pos x="125" y="248"/>
                </a:cxn>
                <a:cxn ang="0">
                  <a:pos x="122" y="266"/>
                </a:cxn>
                <a:cxn ang="0">
                  <a:pos x="116" y="283"/>
                </a:cxn>
                <a:cxn ang="0">
                  <a:pos x="111" y="300"/>
                </a:cxn>
                <a:cxn ang="0">
                  <a:pos x="106" y="314"/>
                </a:cxn>
                <a:cxn ang="0">
                  <a:pos x="99" y="328"/>
                </a:cxn>
                <a:cxn ang="0">
                  <a:pos x="94" y="339"/>
                </a:cxn>
                <a:cxn ang="0">
                  <a:pos x="87" y="356"/>
                </a:cxn>
                <a:cxn ang="0">
                  <a:pos x="80" y="371"/>
                </a:cxn>
                <a:cxn ang="0">
                  <a:pos x="75" y="380"/>
                </a:cxn>
                <a:cxn ang="0">
                  <a:pos x="63" y="371"/>
                </a:cxn>
                <a:cxn ang="0">
                  <a:pos x="42" y="360"/>
                </a:cxn>
                <a:cxn ang="0">
                  <a:pos x="16" y="348"/>
                </a:cxn>
                <a:cxn ang="0">
                  <a:pos x="0" y="343"/>
                </a:cxn>
                <a:cxn ang="0">
                  <a:pos x="4" y="332"/>
                </a:cxn>
                <a:cxn ang="0">
                  <a:pos x="6" y="319"/>
                </a:cxn>
                <a:cxn ang="0">
                  <a:pos x="11" y="303"/>
                </a:cxn>
                <a:cxn ang="0">
                  <a:pos x="16" y="283"/>
                </a:cxn>
                <a:cxn ang="0">
                  <a:pos x="21" y="261"/>
                </a:cxn>
                <a:cxn ang="0">
                  <a:pos x="26" y="237"/>
                </a:cxn>
                <a:cxn ang="0">
                  <a:pos x="33" y="213"/>
                </a:cxn>
                <a:cxn ang="0">
                  <a:pos x="39" y="187"/>
                </a:cxn>
                <a:cxn ang="0">
                  <a:pos x="45" y="163"/>
                </a:cxn>
                <a:cxn ang="0">
                  <a:pos x="51" y="138"/>
                </a:cxn>
                <a:cxn ang="0">
                  <a:pos x="56" y="117"/>
                </a:cxn>
                <a:cxn ang="0">
                  <a:pos x="59" y="97"/>
                </a:cxn>
                <a:cxn ang="0">
                  <a:pos x="63" y="82"/>
                </a:cxn>
                <a:cxn ang="0">
                  <a:pos x="64" y="71"/>
                </a:cxn>
                <a:cxn ang="0">
                  <a:pos x="63" y="53"/>
                </a:cxn>
                <a:cxn ang="0">
                  <a:pos x="59" y="32"/>
                </a:cxn>
                <a:cxn ang="0">
                  <a:pos x="56" y="14"/>
                </a:cxn>
                <a:cxn ang="0">
                  <a:pos x="54" y="4"/>
                </a:cxn>
                <a:cxn ang="0">
                  <a:pos x="61" y="0"/>
                </a:cxn>
                <a:cxn ang="0">
                  <a:pos x="84" y="8"/>
                </a:cxn>
                <a:cxn ang="0">
                  <a:pos x="97" y="21"/>
                </a:cxn>
              </a:cxnLst>
              <a:rect l="0" t="0" r="r" b="b"/>
              <a:pathLst>
                <a:path w="137" h="380">
                  <a:moveTo>
                    <a:pt x="97" y="21"/>
                  </a:moveTo>
                  <a:lnTo>
                    <a:pt x="99" y="22"/>
                  </a:lnTo>
                  <a:lnTo>
                    <a:pt x="101" y="24"/>
                  </a:lnTo>
                  <a:lnTo>
                    <a:pt x="103" y="28"/>
                  </a:lnTo>
                  <a:lnTo>
                    <a:pt x="104" y="30"/>
                  </a:lnTo>
                  <a:lnTo>
                    <a:pt x="106" y="32"/>
                  </a:lnTo>
                  <a:lnTo>
                    <a:pt x="108" y="36"/>
                  </a:lnTo>
                  <a:lnTo>
                    <a:pt x="109" y="39"/>
                  </a:lnTo>
                  <a:lnTo>
                    <a:pt x="111" y="42"/>
                  </a:lnTo>
                  <a:lnTo>
                    <a:pt x="115" y="46"/>
                  </a:lnTo>
                  <a:lnTo>
                    <a:pt x="116" y="50"/>
                  </a:lnTo>
                  <a:lnTo>
                    <a:pt x="118" y="55"/>
                  </a:lnTo>
                  <a:lnTo>
                    <a:pt x="120" y="60"/>
                  </a:lnTo>
                  <a:lnTo>
                    <a:pt x="122" y="65"/>
                  </a:lnTo>
                  <a:lnTo>
                    <a:pt x="122" y="68"/>
                  </a:lnTo>
                  <a:lnTo>
                    <a:pt x="123" y="71"/>
                  </a:lnTo>
                  <a:lnTo>
                    <a:pt x="123" y="74"/>
                  </a:lnTo>
                  <a:lnTo>
                    <a:pt x="125" y="77"/>
                  </a:lnTo>
                  <a:lnTo>
                    <a:pt x="125" y="80"/>
                  </a:lnTo>
                  <a:lnTo>
                    <a:pt x="127" y="83"/>
                  </a:lnTo>
                  <a:lnTo>
                    <a:pt x="127" y="86"/>
                  </a:lnTo>
                  <a:lnTo>
                    <a:pt x="129" y="90"/>
                  </a:lnTo>
                  <a:lnTo>
                    <a:pt x="129" y="92"/>
                  </a:lnTo>
                  <a:lnTo>
                    <a:pt x="130" y="97"/>
                  </a:lnTo>
                  <a:lnTo>
                    <a:pt x="130" y="100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2" y="111"/>
                  </a:lnTo>
                  <a:lnTo>
                    <a:pt x="132" y="115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4" y="128"/>
                  </a:lnTo>
                  <a:lnTo>
                    <a:pt x="134" y="133"/>
                  </a:lnTo>
                  <a:lnTo>
                    <a:pt x="135" y="137"/>
                  </a:lnTo>
                  <a:lnTo>
                    <a:pt x="135" y="142"/>
                  </a:lnTo>
                  <a:lnTo>
                    <a:pt x="135" y="146"/>
                  </a:lnTo>
                  <a:lnTo>
                    <a:pt x="135" y="151"/>
                  </a:lnTo>
                  <a:lnTo>
                    <a:pt x="135" y="156"/>
                  </a:lnTo>
                  <a:lnTo>
                    <a:pt x="135" y="161"/>
                  </a:lnTo>
                  <a:lnTo>
                    <a:pt x="135" y="167"/>
                  </a:lnTo>
                  <a:lnTo>
                    <a:pt x="135" y="172"/>
                  </a:lnTo>
                  <a:lnTo>
                    <a:pt x="137" y="178"/>
                  </a:lnTo>
                  <a:lnTo>
                    <a:pt x="135" y="183"/>
                  </a:lnTo>
                  <a:lnTo>
                    <a:pt x="135" y="188"/>
                  </a:lnTo>
                  <a:lnTo>
                    <a:pt x="134" y="193"/>
                  </a:lnTo>
                  <a:lnTo>
                    <a:pt x="134" y="198"/>
                  </a:lnTo>
                  <a:lnTo>
                    <a:pt x="134" y="204"/>
                  </a:lnTo>
                  <a:lnTo>
                    <a:pt x="134" y="209"/>
                  </a:lnTo>
                  <a:lnTo>
                    <a:pt x="132" y="214"/>
                  </a:lnTo>
                  <a:lnTo>
                    <a:pt x="132" y="219"/>
                  </a:lnTo>
                  <a:lnTo>
                    <a:pt x="130" y="224"/>
                  </a:lnTo>
                  <a:lnTo>
                    <a:pt x="130" y="228"/>
                  </a:lnTo>
                  <a:lnTo>
                    <a:pt x="129" y="233"/>
                  </a:lnTo>
                  <a:lnTo>
                    <a:pt x="127" y="238"/>
                  </a:lnTo>
                  <a:lnTo>
                    <a:pt x="127" y="243"/>
                  </a:lnTo>
                  <a:lnTo>
                    <a:pt x="125" y="248"/>
                  </a:lnTo>
                  <a:lnTo>
                    <a:pt x="125" y="252"/>
                  </a:lnTo>
                  <a:lnTo>
                    <a:pt x="123" y="257"/>
                  </a:lnTo>
                  <a:lnTo>
                    <a:pt x="122" y="261"/>
                  </a:lnTo>
                  <a:lnTo>
                    <a:pt x="122" y="266"/>
                  </a:lnTo>
                  <a:lnTo>
                    <a:pt x="120" y="270"/>
                  </a:lnTo>
                  <a:lnTo>
                    <a:pt x="118" y="275"/>
                  </a:lnTo>
                  <a:lnTo>
                    <a:pt x="118" y="279"/>
                  </a:lnTo>
                  <a:lnTo>
                    <a:pt x="116" y="283"/>
                  </a:lnTo>
                  <a:lnTo>
                    <a:pt x="115" y="287"/>
                  </a:lnTo>
                  <a:lnTo>
                    <a:pt x="115" y="292"/>
                  </a:lnTo>
                  <a:lnTo>
                    <a:pt x="111" y="296"/>
                  </a:lnTo>
                  <a:lnTo>
                    <a:pt x="111" y="300"/>
                  </a:lnTo>
                  <a:lnTo>
                    <a:pt x="109" y="303"/>
                  </a:lnTo>
                  <a:lnTo>
                    <a:pt x="108" y="307"/>
                  </a:lnTo>
                  <a:lnTo>
                    <a:pt x="106" y="311"/>
                  </a:lnTo>
                  <a:lnTo>
                    <a:pt x="106" y="314"/>
                  </a:lnTo>
                  <a:lnTo>
                    <a:pt x="104" y="317"/>
                  </a:lnTo>
                  <a:lnTo>
                    <a:pt x="103" y="321"/>
                  </a:lnTo>
                  <a:lnTo>
                    <a:pt x="101" y="325"/>
                  </a:lnTo>
                  <a:lnTo>
                    <a:pt x="99" y="328"/>
                  </a:lnTo>
                  <a:lnTo>
                    <a:pt x="99" y="330"/>
                  </a:lnTo>
                  <a:lnTo>
                    <a:pt x="97" y="334"/>
                  </a:lnTo>
                  <a:lnTo>
                    <a:pt x="96" y="337"/>
                  </a:lnTo>
                  <a:lnTo>
                    <a:pt x="94" y="339"/>
                  </a:lnTo>
                  <a:lnTo>
                    <a:pt x="92" y="343"/>
                  </a:lnTo>
                  <a:lnTo>
                    <a:pt x="92" y="346"/>
                  </a:lnTo>
                  <a:lnTo>
                    <a:pt x="89" y="351"/>
                  </a:lnTo>
                  <a:lnTo>
                    <a:pt x="87" y="356"/>
                  </a:lnTo>
                  <a:lnTo>
                    <a:pt x="85" y="360"/>
                  </a:lnTo>
                  <a:lnTo>
                    <a:pt x="84" y="365"/>
                  </a:lnTo>
                  <a:lnTo>
                    <a:pt x="82" y="367"/>
                  </a:lnTo>
                  <a:lnTo>
                    <a:pt x="80" y="371"/>
                  </a:lnTo>
                  <a:lnTo>
                    <a:pt x="77" y="374"/>
                  </a:lnTo>
                  <a:lnTo>
                    <a:pt x="77" y="376"/>
                  </a:lnTo>
                  <a:lnTo>
                    <a:pt x="75" y="379"/>
                  </a:lnTo>
                  <a:lnTo>
                    <a:pt x="75" y="380"/>
                  </a:lnTo>
                  <a:lnTo>
                    <a:pt x="73" y="379"/>
                  </a:lnTo>
                  <a:lnTo>
                    <a:pt x="70" y="375"/>
                  </a:lnTo>
                  <a:lnTo>
                    <a:pt x="66" y="372"/>
                  </a:lnTo>
                  <a:lnTo>
                    <a:pt x="63" y="371"/>
                  </a:lnTo>
                  <a:lnTo>
                    <a:pt x="58" y="367"/>
                  </a:lnTo>
                  <a:lnTo>
                    <a:pt x="54" y="365"/>
                  </a:lnTo>
                  <a:lnTo>
                    <a:pt x="49" y="362"/>
                  </a:lnTo>
                  <a:lnTo>
                    <a:pt x="42" y="360"/>
                  </a:lnTo>
                  <a:lnTo>
                    <a:pt x="35" y="356"/>
                  </a:lnTo>
                  <a:lnTo>
                    <a:pt x="30" y="353"/>
                  </a:lnTo>
                  <a:lnTo>
                    <a:pt x="23" y="351"/>
                  </a:lnTo>
                  <a:lnTo>
                    <a:pt x="16" y="348"/>
                  </a:lnTo>
                  <a:lnTo>
                    <a:pt x="11" y="346"/>
                  </a:lnTo>
                  <a:lnTo>
                    <a:pt x="7" y="346"/>
                  </a:lnTo>
                  <a:lnTo>
                    <a:pt x="4" y="344"/>
                  </a:lnTo>
                  <a:lnTo>
                    <a:pt x="0" y="343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4" y="332"/>
                  </a:lnTo>
                  <a:lnTo>
                    <a:pt x="4" y="329"/>
                  </a:lnTo>
                  <a:lnTo>
                    <a:pt x="4" y="326"/>
                  </a:lnTo>
                  <a:lnTo>
                    <a:pt x="4" y="323"/>
                  </a:lnTo>
                  <a:lnTo>
                    <a:pt x="6" y="319"/>
                  </a:lnTo>
                  <a:lnTo>
                    <a:pt x="7" y="315"/>
                  </a:lnTo>
                  <a:lnTo>
                    <a:pt x="7" y="311"/>
                  </a:lnTo>
                  <a:lnTo>
                    <a:pt x="9" y="307"/>
                  </a:lnTo>
                  <a:lnTo>
                    <a:pt x="11" y="303"/>
                  </a:lnTo>
                  <a:lnTo>
                    <a:pt x="11" y="298"/>
                  </a:lnTo>
                  <a:lnTo>
                    <a:pt x="13" y="293"/>
                  </a:lnTo>
                  <a:lnTo>
                    <a:pt x="14" y="288"/>
                  </a:lnTo>
                  <a:lnTo>
                    <a:pt x="16" y="283"/>
                  </a:lnTo>
                  <a:lnTo>
                    <a:pt x="16" y="278"/>
                  </a:lnTo>
                  <a:lnTo>
                    <a:pt x="18" y="271"/>
                  </a:lnTo>
                  <a:lnTo>
                    <a:pt x="19" y="266"/>
                  </a:lnTo>
                  <a:lnTo>
                    <a:pt x="21" y="261"/>
                  </a:lnTo>
                  <a:lnTo>
                    <a:pt x="23" y="255"/>
                  </a:lnTo>
                  <a:lnTo>
                    <a:pt x="23" y="248"/>
                  </a:lnTo>
                  <a:lnTo>
                    <a:pt x="25" y="243"/>
                  </a:lnTo>
                  <a:lnTo>
                    <a:pt x="26" y="237"/>
                  </a:lnTo>
                  <a:lnTo>
                    <a:pt x="28" y="230"/>
                  </a:lnTo>
                  <a:lnTo>
                    <a:pt x="30" y="224"/>
                  </a:lnTo>
                  <a:lnTo>
                    <a:pt x="32" y="219"/>
                  </a:lnTo>
                  <a:lnTo>
                    <a:pt x="33" y="213"/>
                  </a:lnTo>
                  <a:lnTo>
                    <a:pt x="35" y="206"/>
                  </a:lnTo>
                  <a:lnTo>
                    <a:pt x="37" y="200"/>
                  </a:lnTo>
                  <a:lnTo>
                    <a:pt x="39" y="193"/>
                  </a:lnTo>
                  <a:lnTo>
                    <a:pt x="39" y="187"/>
                  </a:lnTo>
                  <a:lnTo>
                    <a:pt x="40" y="181"/>
                  </a:lnTo>
                  <a:lnTo>
                    <a:pt x="42" y="174"/>
                  </a:lnTo>
                  <a:lnTo>
                    <a:pt x="44" y="168"/>
                  </a:lnTo>
                  <a:lnTo>
                    <a:pt x="45" y="163"/>
                  </a:lnTo>
                  <a:lnTo>
                    <a:pt x="45" y="156"/>
                  </a:lnTo>
                  <a:lnTo>
                    <a:pt x="49" y="150"/>
                  </a:lnTo>
                  <a:lnTo>
                    <a:pt x="49" y="143"/>
                  </a:lnTo>
                  <a:lnTo>
                    <a:pt x="51" y="138"/>
                  </a:lnTo>
                  <a:lnTo>
                    <a:pt x="51" y="132"/>
                  </a:lnTo>
                  <a:lnTo>
                    <a:pt x="54" y="127"/>
                  </a:lnTo>
                  <a:lnTo>
                    <a:pt x="54" y="122"/>
                  </a:lnTo>
                  <a:lnTo>
                    <a:pt x="56" y="117"/>
                  </a:lnTo>
                  <a:lnTo>
                    <a:pt x="58" y="111"/>
                  </a:lnTo>
                  <a:lnTo>
                    <a:pt x="58" y="106"/>
                  </a:lnTo>
                  <a:lnTo>
                    <a:pt x="58" y="103"/>
                  </a:lnTo>
                  <a:lnTo>
                    <a:pt x="59" y="97"/>
                  </a:lnTo>
                  <a:lnTo>
                    <a:pt x="59" y="92"/>
                  </a:lnTo>
                  <a:lnTo>
                    <a:pt x="61" y="88"/>
                  </a:lnTo>
                  <a:lnTo>
                    <a:pt x="61" y="85"/>
                  </a:lnTo>
                  <a:lnTo>
                    <a:pt x="63" y="82"/>
                  </a:lnTo>
                  <a:lnTo>
                    <a:pt x="63" y="78"/>
                  </a:lnTo>
                  <a:lnTo>
                    <a:pt x="63" y="76"/>
                  </a:lnTo>
                  <a:lnTo>
                    <a:pt x="63" y="72"/>
                  </a:lnTo>
                  <a:lnTo>
                    <a:pt x="64" y="71"/>
                  </a:lnTo>
                  <a:lnTo>
                    <a:pt x="64" y="65"/>
                  </a:lnTo>
                  <a:lnTo>
                    <a:pt x="64" y="63"/>
                  </a:lnTo>
                  <a:lnTo>
                    <a:pt x="63" y="58"/>
                  </a:lnTo>
                  <a:lnTo>
                    <a:pt x="63" y="53"/>
                  </a:lnTo>
                  <a:lnTo>
                    <a:pt x="61" y="48"/>
                  </a:lnTo>
                  <a:lnTo>
                    <a:pt x="61" y="42"/>
                  </a:lnTo>
                  <a:lnTo>
                    <a:pt x="59" y="37"/>
                  </a:lnTo>
                  <a:lnTo>
                    <a:pt x="59" y="32"/>
                  </a:lnTo>
                  <a:lnTo>
                    <a:pt x="58" y="27"/>
                  </a:lnTo>
                  <a:lnTo>
                    <a:pt x="58" y="23"/>
                  </a:lnTo>
                  <a:lnTo>
                    <a:pt x="56" y="18"/>
                  </a:lnTo>
                  <a:lnTo>
                    <a:pt x="56" y="14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4" y="5"/>
                  </a:lnTo>
                  <a:lnTo>
                    <a:pt x="54" y="4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6" y="1"/>
                  </a:lnTo>
                  <a:lnTo>
                    <a:pt x="71" y="3"/>
                  </a:lnTo>
                  <a:lnTo>
                    <a:pt x="80" y="7"/>
                  </a:lnTo>
                  <a:lnTo>
                    <a:pt x="84" y="8"/>
                  </a:lnTo>
                  <a:lnTo>
                    <a:pt x="87" y="12"/>
                  </a:lnTo>
                  <a:lnTo>
                    <a:pt x="92" y="16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6" name="Freeform 124"/>
            <p:cNvSpPr>
              <a:spLocks/>
            </p:cNvSpPr>
            <p:nvPr/>
          </p:nvSpPr>
          <p:spPr bwMode="auto">
            <a:xfrm>
              <a:off x="5198" y="3279"/>
              <a:ext cx="38" cy="124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27" y="0"/>
                </a:cxn>
                <a:cxn ang="0">
                  <a:pos x="29" y="26"/>
                </a:cxn>
                <a:cxn ang="0">
                  <a:pos x="38" y="47"/>
                </a:cxn>
                <a:cxn ang="0">
                  <a:pos x="27" y="101"/>
                </a:cxn>
                <a:cxn ang="0">
                  <a:pos x="0" y="124"/>
                </a:cxn>
                <a:cxn ang="0">
                  <a:pos x="0" y="124"/>
                </a:cxn>
              </a:cxnLst>
              <a:rect l="0" t="0" r="r" b="b"/>
              <a:pathLst>
                <a:path w="38" h="124">
                  <a:moveTo>
                    <a:pt x="0" y="124"/>
                  </a:moveTo>
                  <a:lnTo>
                    <a:pt x="27" y="0"/>
                  </a:lnTo>
                  <a:lnTo>
                    <a:pt x="29" y="26"/>
                  </a:lnTo>
                  <a:lnTo>
                    <a:pt x="38" y="47"/>
                  </a:lnTo>
                  <a:lnTo>
                    <a:pt x="27" y="101"/>
                  </a:lnTo>
                  <a:lnTo>
                    <a:pt x="0" y="124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7" name="Freeform 125"/>
            <p:cNvSpPr>
              <a:spLocks/>
            </p:cNvSpPr>
            <p:nvPr/>
          </p:nvSpPr>
          <p:spPr bwMode="auto">
            <a:xfrm>
              <a:off x="4706" y="3345"/>
              <a:ext cx="838" cy="618"/>
            </a:xfrm>
            <a:custGeom>
              <a:avLst/>
              <a:gdLst/>
              <a:ahLst/>
              <a:cxnLst>
                <a:cxn ang="0">
                  <a:pos x="362" y="614"/>
                </a:cxn>
                <a:cxn ang="0">
                  <a:pos x="415" y="617"/>
                </a:cxn>
                <a:cxn ang="0">
                  <a:pos x="466" y="615"/>
                </a:cxn>
                <a:cxn ang="0">
                  <a:pos x="516" y="608"/>
                </a:cxn>
                <a:cxn ang="0">
                  <a:pos x="564" y="598"/>
                </a:cxn>
                <a:cxn ang="0">
                  <a:pos x="609" y="582"/>
                </a:cxn>
                <a:cxn ang="0">
                  <a:pos x="652" y="564"/>
                </a:cxn>
                <a:cxn ang="0">
                  <a:pos x="692" y="541"/>
                </a:cxn>
                <a:cxn ang="0">
                  <a:pos x="729" y="516"/>
                </a:cxn>
                <a:cxn ang="0">
                  <a:pos x="762" y="486"/>
                </a:cxn>
                <a:cxn ang="0">
                  <a:pos x="787" y="454"/>
                </a:cxn>
                <a:cxn ang="0">
                  <a:pos x="810" y="418"/>
                </a:cxn>
                <a:cxn ang="0">
                  <a:pos x="827" y="383"/>
                </a:cxn>
                <a:cxn ang="0">
                  <a:pos x="834" y="343"/>
                </a:cxn>
                <a:cxn ang="0">
                  <a:pos x="838" y="305"/>
                </a:cxn>
                <a:cxn ang="0">
                  <a:pos x="834" y="266"/>
                </a:cxn>
                <a:cxn ang="0">
                  <a:pos x="824" y="229"/>
                </a:cxn>
                <a:cxn ang="0">
                  <a:pos x="807" y="195"/>
                </a:cxn>
                <a:cxn ang="0">
                  <a:pos x="786" y="161"/>
                </a:cxn>
                <a:cxn ang="0">
                  <a:pos x="758" y="129"/>
                </a:cxn>
                <a:cxn ang="0">
                  <a:pos x="727" y="101"/>
                </a:cxn>
                <a:cxn ang="0">
                  <a:pos x="691" y="74"/>
                </a:cxn>
                <a:cxn ang="0">
                  <a:pos x="651" y="51"/>
                </a:cxn>
                <a:cxn ang="0">
                  <a:pos x="606" y="33"/>
                </a:cxn>
                <a:cxn ang="0">
                  <a:pos x="559" y="18"/>
                </a:cxn>
                <a:cxn ang="0">
                  <a:pos x="507" y="8"/>
                </a:cxn>
                <a:cxn ang="0">
                  <a:pos x="453" y="1"/>
                </a:cxn>
                <a:cxn ang="0">
                  <a:pos x="403" y="0"/>
                </a:cxn>
                <a:cxn ang="0">
                  <a:pos x="353" y="4"/>
                </a:cxn>
                <a:cxn ang="0">
                  <a:pos x="303" y="12"/>
                </a:cxn>
                <a:cxn ang="0">
                  <a:pos x="254" y="24"/>
                </a:cxn>
                <a:cxn ang="0">
                  <a:pos x="211" y="41"/>
                </a:cxn>
                <a:cxn ang="0">
                  <a:pos x="168" y="62"/>
                </a:cxn>
                <a:cxn ang="0">
                  <a:pos x="130" y="85"/>
                </a:cxn>
                <a:cxn ang="0">
                  <a:pos x="95" y="113"/>
                </a:cxn>
                <a:cxn ang="0">
                  <a:pos x="66" y="143"/>
                </a:cxn>
                <a:cxn ang="0">
                  <a:pos x="42" y="177"/>
                </a:cxn>
                <a:cxn ang="0">
                  <a:pos x="22" y="212"/>
                </a:cxn>
                <a:cxn ang="0">
                  <a:pos x="9" y="251"/>
                </a:cxn>
                <a:cxn ang="0">
                  <a:pos x="2" y="289"/>
                </a:cxn>
                <a:cxn ang="0">
                  <a:pos x="2" y="328"/>
                </a:cxn>
                <a:cxn ang="0">
                  <a:pos x="9" y="365"/>
                </a:cxn>
                <a:cxn ang="0">
                  <a:pos x="21" y="402"/>
                </a:cxn>
                <a:cxn ang="0">
                  <a:pos x="38" y="436"/>
                </a:cxn>
                <a:cxn ang="0">
                  <a:pos x="62" y="470"/>
                </a:cxn>
                <a:cxn ang="0">
                  <a:pos x="92" y="499"/>
                </a:cxn>
                <a:cxn ang="0">
                  <a:pos x="125" y="527"/>
                </a:cxn>
                <a:cxn ang="0">
                  <a:pos x="163" y="553"/>
                </a:cxn>
                <a:cxn ang="0">
                  <a:pos x="204" y="573"/>
                </a:cxn>
                <a:cxn ang="0">
                  <a:pos x="249" y="591"/>
                </a:cxn>
                <a:cxn ang="0">
                  <a:pos x="299" y="605"/>
                </a:cxn>
              </a:cxnLst>
              <a:rect l="0" t="0" r="r" b="b"/>
              <a:pathLst>
                <a:path w="838" h="618">
                  <a:moveTo>
                    <a:pt x="320" y="609"/>
                  </a:moveTo>
                  <a:lnTo>
                    <a:pt x="331" y="610"/>
                  </a:lnTo>
                  <a:lnTo>
                    <a:pt x="341" y="612"/>
                  </a:lnTo>
                  <a:lnTo>
                    <a:pt x="351" y="613"/>
                  </a:lnTo>
                  <a:lnTo>
                    <a:pt x="362" y="614"/>
                  </a:lnTo>
                  <a:lnTo>
                    <a:pt x="372" y="615"/>
                  </a:lnTo>
                  <a:lnTo>
                    <a:pt x="382" y="615"/>
                  </a:lnTo>
                  <a:lnTo>
                    <a:pt x="393" y="617"/>
                  </a:lnTo>
                  <a:lnTo>
                    <a:pt x="405" y="618"/>
                  </a:lnTo>
                  <a:lnTo>
                    <a:pt x="415" y="617"/>
                  </a:lnTo>
                  <a:lnTo>
                    <a:pt x="424" y="617"/>
                  </a:lnTo>
                  <a:lnTo>
                    <a:pt x="434" y="617"/>
                  </a:lnTo>
                  <a:lnTo>
                    <a:pt x="445" y="617"/>
                  </a:lnTo>
                  <a:lnTo>
                    <a:pt x="455" y="615"/>
                  </a:lnTo>
                  <a:lnTo>
                    <a:pt x="466" y="615"/>
                  </a:lnTo>
                  <a:lnTo>
                    <a:pt x="476" y="614"/>
                  </a:lnTo>
                  <a:lnTo>
                    <a:pt x="486" y="613"/>
                  </a:lnTo>
                  <a:lnTo>
                    <a:pt x="497" y="612"/>
                  </a:lnTo>
                  <a:lnTo>
                    <a:pt x="507" y="610"/>
                  </a:lnTo>
                  <a:lnTo>
                    <a:pt x="516" y="608"/>
                  </a:lnTo>
                  <a:lnTo>
                    <a:pt x="526" y="607"/>
                  </a:lnTo>
                  <a:lnTo>
                    <a:pt x="535" y="604"/>
                  </a:lnTo>
                  <a:lnTo>
                    <a:pt x="545" y="603"/>
                  </a:lnTo>
                  <a:lnTo>
                    <a:pt x="554" y="600"/>
                  </a:lnTo>
                  <a:lnTo>
                    <a:pt x="564" y="598"/>
                  </a:lnTo>
                  <a:lnTo>
                    <a:pt x="573" y="595"/>
                  </a:lnTo>
                  <a:lnTo>
                    <a:pt x="583" y="592"/>
                  </a:lnTo>
                  <a:lnTo>
                    <a:pt x="592" y="590"/>
                  </a:lnTo>
                  <a:lnTo>
                    <a:pt x="601" y="586"/>
                  </a:lnTo>
                  <a:lnTo>
                    <a:pt x="609" y="582"/>
                  </a:lnTo>
                  <a:lnTo>
                    <a:pt x="620" y="580"/>
                  </a:lnTo>
                  <a:lnTo>
                    <a:pt x="627" y="576"/>
                  </a:lnTo>
                  <a:lnTo>
                    <a:pt x="637" y="573"/>
                  </a:lnTo>
                  <a:lnTo>
                    <a:pt x="646" y="568"/>
                  </a:lnTo>
                  <a:lnTo>
                    <a:pt x="652" y="564"/>
                  </a:lnTo>
                  <a:lnTo>
                    <a:pt x="661" y="559"/>
                  </a:lnTo>
                  <a:lnTo>
                    <a:pt x="670" y="555"/>
                  </a:lnTo>
                  <a:lnTo>
                    <a:pt x="677" y="550"/>
                  </a:lnTo>
                  <a:lnTo>
                    <a:pt x="685" y="546"/>
                  </a:lnTo>
                  <a:lnTo>
                    <a:pt x="692" y="541"/>
                  </a:lnTo>
                  <a:lnTo>
                    <a:pt x="701" y="537"/>
                  </a:lnTo>
                  <a:lnTo>
                    <a:pt x="708" y="531"/>
                  </a:lnTo>
                  <a:lnTo>
                    <a:pt x="715" y="526"/>
                  </a:lnTo>
                  <a:lnTo>
                    <a:pt x="722" y="521"/>
                  </a:lnTo>
                  <a:lnTo>
                    <a:pt x="729" y="516"/>
                  </a:lnTo>
                  <a:lnTo>
                    <a:pt x="736" y="511"/>
                  </a:lnTo>
                  <a:lnTo>
                    <a:pt x="742" y="504"/>
                  </a:lnTo>
                  <a:lnTo>
                    <a:pt x="749" y="499"/>
                  </a:lnTo>
                  <a:lnTo>
                    <a:pt x="755" y="493"/>
                  </a:lnTo>
                  <a:lnTo>
                    <a:pt x="762" y="486"/>
                  </a:lnTo>
                  <a:lnTo>
                    <a:pt x="767" y="480"/>
                  </a:lnTo>
                  <a:lnTo>
                    <a:pt x="772" y="473"/>
                  </a:lnTo>
                  <a:lnTo>
                    <a:pt x="777" y="467"/>
                  </a:lnTo>
                  <a:lnTo>
                    <a:pt x="782" y="461"/>
                  </a:lnTo>
                  <a:lnTo>
                    <a:pt x="787" y="454"/>
                  </a:lnTo>
                  <a:lnTo>
                    <a:pt x="793" y="447"/>
                  </a:lnTo>
                  <a:lnTo>
                    <a:pt x="798" y="440"/>
                  </a:lnTo>
                  <a:lnTo>
                    <a:pt x="801" y="434"/>
                  </a:lnTo>
                  <a:lnTo>
                    <a:pt x="807" y="426"/>
                  </a:lnTo>
                  <a:lnTo>
                    <a:pt x="810" y="418"/>
                  </a:lnTo>
                  <a:lnTo>
                    <a:pt x="813" y="412"/>
                  </a:lnTo>
                  <a:lnTo>
                    <a:pt x="817" y="404"/>
                  </a:lnTo>
                  <a:lnTo>
                    <a:pt x="820" y="397"/>
                  </a:lnTo>
                  <a:lnTo>
                    <a:pt x="824" y="389"/>
                  </a:lnTo>
                  <a:lnTo>
                    <a:pt x="827" y="383"/>
                  </a:lnTo>
                  <a:lnTo>
                    <a:pt x="829" y="375"/>
                  </a:lnTo>
                  <a:lnTo>
                    <a:pt x="831" y="366"/>
                  </a:lnTo>
                  <a:lnTo>
                    <a:pt x="832" y="358"/>
                  </a:lnTo>
                  <a:lnTo>
                    <a:pt x="834" y="351"/>
                  </a:lnTo>
                  <a:lnTo>
                    <a:pt x="834" y="343"/>
                  </a:lnTo>
                  <a:lnTo>
                    <a:pt x="836" y="335"/>
                  </a:lnTo>
                  <a:lnTo>
                    <a:pt x="838" y="328"/>
                  </a:lnTo>
                  <a:lnTo>
                    <a:pt x="838" y="320"/>
                  </a:lnTo>
                  <a:lnTo>
                    <a:pt x="838" y="312"/>
                  </a:lnTo>
                  <a:lnTo>
                    <a:pt x="838" y="305"/>
                  </a:lnTo>
                  <a:lnTo>
                    <a:pt x="838" y="297"/>
                  </a:lnTo>
                  <a:lnTo>
                    <a:pt x="838" y="289"/>
                  </a:lnTo>
                  <a:lnTo>
                    <a:pt x="836" y="282"/>
                  </a:lnTo>
                  <a:lnTo>
                    <a:pt x="834" y="274"/>
                  </a:lnTo>
                  <a:lnTo>
                    <a:pt x="834" y="266"/>
                  </a:lnTo>
                  <a:lnTo>
                    <a:pt x="832" y="260"/>
                  </a:lnTo>
                  <a:lnTo>
                    <a:pt x="829" y="252"/>
                  </a:lnTo>
                  <a:lnTo>
                    <a:pt x="827" y="244"/>
                  </a:lnTo>
                  <a:lnTo>
                    <a:pt x="826" y="237"/>
                  </a:lnTo>
                  <a:lnTo>
                    <a:pt x="824" y="229"/>
                  </a:lnTo>
                  <a:lnTo>
                    <a:pt x="820" y="223"/>
                  </a:lnTo>
                  <a:lnTo>
                    <a:pt x="817" y="215"/>
                  </a:lnTo>
                  <a:lnTo>
                    <a:pt x="813" y="209"/>
                  </a:lnTo>
                  <a:lnTo>
                    <a:pt x="812" y="201"/>
                  </a:lnTo>
                  <a:lnTo>
                    <a:pt x="807" y="195"/>
                  </a:lnTo>
                  <a:lnTo>
                    <a:pt x="803" y="188"/>
                  </a:lnTo>
                  <a:lnTo>
                    <a:pt x="800" y="181"/>
                  </a:lnTo>
                  <a:lnTo>
                    <a:pt x="794" y="174"/>
                  </a:lnTo>
                  <a:lnTo>
                    <a:pt x="789" y="168"/>
                  </a:lnTo>
                  <a:lnTo>
                    <a:pt x="786" y="161"/>
                  </a:lnTo>
                  <a:lnTo>
                    <a:pt x="781" y="155"/>
                  </a:lnTo>
                  <a:lnTo>
                    <a:pt x="777" y="149"/>
                  </a:lnTo>
                  <a:lnTo>
                    <a:pt x="770" y="142"/>
                  </a:lnTo>
                  <a:lnTo>
                    <a:pt x="765" y="136"/>
                  </a:lnTo>
                  <a:lnTo>
                    <a:pt x="758" y="129"/>
                  </a:lnTo>
                  <a:lnTo>
                    <a:pt x="753" y="124"/>
                  </a:lnTo>
                  <a:lnTo>
                    <a:pt x="746" y="118"/>
                  </a:lnTo>
                  <a:lnTo>
                    <a:pt x="741" y="111"/>
                  </a:lnTo>
                  <a:lnTo>
                    <a:pt x="734" y="106"/>
                  </a:lnTo>
                  <a:lnTo>
                    <a:pt x="727" y="101"/>
                  </a:lnTo>
                  <a:lnTo>
                    <a:pt x="720" y="95"/>
                  </a:lnTo>
                  <a:lnTo>
                    <a:pt x="713" y="90"/>
                  </a:lnTo>
                  <a:lnTo>
                    <a:pt x="704" y="85"/>
                  </a:lnTo>
                  <a:lnTo>
                    <a:pt x="699" y="79"/>
                  </a:lnTo>
                  <a:lnTo>
                    <a:pt x="691" y="74"/>
                  </a:lnTo>
                  <a:lnTo>
                    <a:pt x="684" y="70"/>
                  </a:lnTo>
                  <a:lnTo>
                    <a:pt x="675" y="65"/>
                  </a:lnTo>
                  <a:lnTo>
                    <a:pt x="668" y="62"/>
                  </a:lnTo>
                  <a:lnTo>
                    <a:pt x="659" y="56"/>
                  </a:lnTo>
                  <a:lnTo>
                    <a:pt x="651" y="51"/>
                  </a:lnTo>
                  <a:lnTo>
                    <a:pt x="642" y="47"/>
                  </a:lnTo>
                  <a:lnTo>
                    <a:pt x="633" y="44"/>
                  </a:lnTo>
                  <a:lnTo>
                    <a:pt x="623" y="40"/>
                  </a:lnTo>
                  <a:lnTo>
                    <a:pt x="614" y="36"/>
                  </a:lnTo>
                  <a:lnTo>
                    <a:pt x="606" y="33"/>
                  </a:lnTo>
                  <a:lnTo>
                    <a:pt x="597" y="30"/>
                  </a:lnTo>
                  <a:lnTo>
                    <a:pt x="587" y="26"/>
                  </a:lnTo>
                  <a:lnTo>
                    <a:pt x="578" y="23"/>
                  </a:lnTo>
                  <a:lnTo>
                    <a:pt x="568" y="21"/>
                  </a:lnTo>
                  <a:lnTo>
                    <a:pt x="559" y="18"/>
                  </a:lnTo>
                  <a:lnTo>
                    <a:pt x="549" y="15"/>
                  </a:lnTo>
                  <a:lnTo>
                    <a:pt x="538" y="13"/>
                  </a:lnTo>
                  <a:lnTo>
                    <a:pt x="528" y="12"/>
                  </a:lnTo>
                  <a:lnTo>
                    <a:pt x="517" y="9"/>
                  </a:lnTo>
                  <a:lnTo>
                    <a:pt x="507" y="8"/>
                  </a:lnTo>
                  <a:lnTo>
                    <a:pt x="497" y="5"/>
                  </a:lnTo>
                  <a:lnTo>
                    <a:pt x="485" y="4"/>
                  </a:lnTo>
                  <a:lnTo>
                    <a:pt x="476" y="3"/>
                  </a:lnTo>
                  <a:lnTo>
                    <a:pt x="464" y="1"/>
                  </a:lnTo>
                  <a:lnTo>
                    <a:pt x="453" y="1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2" y="0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93" y="0"/>
                  </a:lnTo>
                  <a:lnTo>
                    <a:pt x="382" y="0"/>
                  </a:lnTo>
                  <a:lnTo>
                    <a:pt x="372" y="1"/>
                  </a:lnTo>
                  <a:lnTo>
                    <a:pt x="362" y="3"/>
                  </a:lnTo>
                  <a:lnTo>
                    <a:pt x="353" y="4"/>
                  </a:lnTo>
                  <a:lnTo>
                    <a:pt x="343" y="5"/>
                  </a:lnTo>
                  <a:lnTo>
                    <a:pt x="332" y="7"/>
                  </a:lnTo>
                  <a:lnTo>
                    <a:pt x="322" y="8"/>
                  </a:lnTo>
                  <a:lnTo>
                    <a:pt x="312" y="10"/>
                  </a:lnTo>
                  <a:lnTo>
                    <a:pt x="303" y="12"/>
                  </a:lnTo>
                  <a:lnTo>
                    <a:pt x="292" y="14"/>
                  </a:lnTo>
                  <a:lnTo>
                    <a:pt x="282" y="17"/>
                  </a:lnTo>
                  <a:lnTo>
                    <a:pt x="273" y="19"/>
                  </a:lnTo>
                  <a:lnTo>
                    <a:pt x="265" y="22"/>
                  </a:lnTo>
                  <a:lnTo>
                    <a:pt x="254" y="24"/>
                  </a:lnTo>
                  <a:lnTo>
                    <a:pt x="246" y="27"/>
                  </a:lnTo>
                  <a:lnTo>
                    <a:pt x="237" y="31"/>
                  </a:lnTo>
                  <a:lnTo>
                    <a:pt x="227" y="33"/>
                  </a:lnTo>
                  <a:lnTo>
                    <a:pt x="218" y="37"/>
                  </a:lnTo>
                  <a:lnTo>
                    <a:pt x="211" y="41"/>
                  </a:lnTo>
                  <a:lnTo>
                    <a:pt x="202" y="45"/>
                  </a:lnTo>
                  <a:lnTo>
                    <a:pt x="194" y="49"/>
                  </a:lnTo>
                  <a:lnTo>
                    <a:pt x="185" y="53"/>
                  </a:lnTo>
                  <a:lnTo>
                    <a:pt x="177" y="56"/>
                  </a:lnTo>
                  <a:lnTo>
                    <a:pt x="168" y="62"/>
                  </a:lnTo>
                  <a:lnTo>
                    <a:pt x="161" y="65"/>
                  </a:lnTo>
                  <a:lnTo>
                    <a:pt x="152" y="70"/>
                  </a:lnTo>
                  <a:lnTo>
                    <a:pt x="145" y="76"/>
                  </a:lnTo>
                  <a:lnTo>
                    <a:pt x="138" y="81"/>
                  </a:lnTo>
                  <a:lnTo>
                    <a:pt x="130" y="85"/>
                  </a:lnTo>
                  <a:lnTo>
                    <a:pt x="123" y="91"/>
                  </a:lnTo>
                  <a:lnTo>
                    <a:pt x="116" y="96"/>
                  </a:lnTo>
                  <a:lnTo>
                    <a:pt x="109" y="101"/>
                  </a:lnTo>
                  <a:lnTo>
                    <a:pt x="102" y="106"/>
                  </a:lnTo>
                  <a:lnTo>
                    <a:pt x="95" y="113"/>
                  </a:lnTo>
                  <a:lnTo>
                    <a:pt x="90" y="119"/>
                  </a:lnTo>
                  <a:lnTo>
                    <a:pt x="85" y="124"/>
                  </a:lnTo>
                  <a:lnTo>
                    <a:pt x="78" y="131"/>
                  </a:lnTo>
                  <a:lnTo>
                    <a:pt x="73" y="137"/>
                  </a:lnTo>
                  <a:lnTo>
                    <a:pt x="66" y="143"/>
                  </a:lnTo>
                  <a:lnTo>
                    <a:pt x="61" y="150"/>
                  </a:lnTo>
                  <a:lnTo>
                    <a:pt x="55" y="156"/>
                  </a:lnTo>
                  <a:lnTo>
                    <a:pt x="50" y="163"/>
                  </a:lnTo>
                  <a:lnTo>
                    <a:pt x="45" y="169"/>
                  </a:lnTo>
                  <a:lnTo>
                    <a:pt x="42" y="177"/>
                  </a:lnTo>
                  <a:lnTo>
                    <a:pt x="36" y="183"/>
                  </a:lnTo>
                  <a:lnTo>
                    <a:pt x="33" y="191"/>
                  </a:lnTo>
                  <a:lnTo>
                    <a:pt x="28" y="198"/>
                  </a:lnTo>
                  <a:lnTo>
                    <a:pt x="24" y="206"/>
                  </a:lnTo>
                  <a:lnTo>
                    <a:pt x="22" y="212"/>
                  </a:lnTo>
                  <a:lnTo>
                    <a:pt x="19" y="220"/>
                  </a:lnTo>
                  <a:lnTo>
                    <a:pt x="16" y="228"/>
                  </a:lnTo>
                  <a:lnTo>
                    <a:pt x="14" y="237"/>
                  </a:lnTo>
                  <a:lnTo>
                    <a:pt x="10" y="243"/>
                  </a:lnTo>
                  <a:lnTo>
                    <a:pt x="9" y="251"/>
                  </a:lnTo>
                  <a:lnTo>
                    <a:pt x="7" y="259"/>
                  </a:lnTo>
                  <a:lnTo>
                    <a:pt x="5" y="268"/>
                  </a:lnTo>
                  <a:lnTo>
                    <a:pt x="3" y="274"/>
                  </a:lnTo>
                  <a:lnTo>
                    <a:pt x="3" y="282"/>
                  </a:lnTo>
                  <a:lnTo>
                    <a:pt x="2" y="289"/>
                  </a:lnTo>
                  <a:lnTo>
                    <a:pt x="2" y="297"/>
                  </a:lnTo>
                  <a:lnTo>
                    <a:pt x="0" y="305"/>
                  </a:lnTo>
                  <a:lnTo>
                    <a:pt x="0" y="312"/>
                  </a:lnTo>
                  <a:lnTo>
                    <a:pt x="0" y="320"/>
                  </a:lnTo>
                  <a:lnTo>
                    <a:pt x="2" y="328"/>
                  </a:lnTo>
                  <a:lnTo>
                    <a:pt x="2" y="335"/>
                  </a:lnTo>
                  <a:lnTo>
                    <a:pt x="3" y="343"/>
                  </a:lnTo>
                  <a:lnTo>
                    <a:pt x="5" y="351"/>
                  </a:lnTo>
                  <a:lnTo>
                    <a:pt x="7" y="358"/>
                  </a:lnTo>
                  <a:lnTo>
                    <a:pt x="9" y="365"/>
                  </a:lnTo>
                  <a:lnTo>
                    <a:pt x="10" y="372"/>
                  </a:lnTo>
                  <a:lnTo>
                    <a:pt x="12" y="380"/>
                  </a:lnTo>
                  <a:lnTo>
                    <a:pt x="16" y="388"/>
                  </a:lnTo>
                  <a:lnTo>
                    <a:pt x="17" y="394"/>
                  </a:lnTo>
                  <a:lnTo>
                    <a:pt x="21" y="402"/>
                  </a:lnTo>
                  <a:lnTo>
                    <a:pt x="24" y="408"/>
                  </a:lnTo>
                  <a:lnTo>
                    <a:pt x="28" y="416"/>
                  </a:lnTo>
                  <a:lnTo>
                    <a:pt x="31" y="422"/>
                  </a:lnTo>
                  <a:lnTo>
                    <a:pt x="35" y="430"/>
                  </a:lnTo>
                  <a:lnTo>
                    <a:pt x="38" y="436"/>
                  </a:lnTo>
                  <a:lnTo>
                    <a:pt x="43" y="443"/>
                  </a:lnTo>
                  <a:lnTo>
                    <a:pt x="47" y="449"/>
                  </a:lnTo>
                  <a:lnTo>
                    <a:pt x="52" y="457"/>
                  </a:lnTo>
                  <a:lnTo>
                    <a:pt x="57" y="462"/>
                  </a:lnTo>
                  <a:lnTo>
                    <a:pt x="62" y="470"/>
                  </a:lnTo>
                  <a:lnTo>
                    <a:pt x="67" y="475"/>
                  </a:lnTo>
                  <a:lnTo>
                    <a:pt x="73" y="481"/>
                  </a:lnTo>
                  <a:lnTo>
                    <a:pt x="78" y="488"/>
                  </a:lnTo>
                  <a:lnTo>
                    <a:pt x="85" y="494"/>
                  </a:lnTo>
                  <a:lnTo>
                    <a:pt x="92" y="499"/>
                  </a:lnTo>
                  <a:lnTo>
                    <a:pt x="97" y="505"/>
                  </a:lnTo>
                  <a:lnTo>
                    <a:pt x="104" y="511"/>
                  </a:lnTo>
                  <a:lnTo>
                    <a:pt x="111" y="517"/>
                  </a:lnTo>
                  <a:lnTo>
                    <a:pt x="116" y="522"/>
                  </a:lnTo>
                  <a:lnTo>
                    <a:pt x="125" y="527"/>
                  </a:lnTo>
                  <a:lnTo>
                    <a:pt x="132" y="532"/>
                  </a:lnTo>
                  <a:lnTo>
                    <a:pt x="138" y="537"/>
                  </a:lnTo>
                  <a:lnTo>
                    <a:pt x="145" y="543"/>
                  </a:lnTo>
                  <a:lnTo>
                    <a:pt x="154" y="548"/>
                  </a:lnTo>
                  <a:lnTo>
                    <a:pt x="163" y="553"/>
                  </a:lnTo>
                  <a:lnTo>
                    <a:pt x="170" y="557"/>
                  </a:lnTo>
                  <a:lnTo>
                    <a:pt x="178" y="562"/>
                  </a:lnTo>
                  <a:lnTo>
                    <a:pt x="187" y="566"/>
                  </a:lnTo>
                  <a:lnTo>
                    <a:pt x="196" y="569"/>
                  </a:lnTo>
                  <a:lnTo>
                    <a:pt x="204" y="573"/>
                  </a:lnTo>
                  <a:lnTo>
                    <a:pt x="211" y="577"/>
                  </a:lnTo>
                  <a:lnTo>
                    <a:pt x="222" y="581"/>
                  </a:lnTo>
                  <a:lnTo>
                    <a:pt x="230" y="585"/>
                  </a:lnTo>
                  <a:lnTo>
                    <a:pt x="241" y="589"/>
                  </a:lnTo>
                  <a:lnTo>
                    <a:pt x="249" y="591"/>
                  </a:lnTo>
                  <a:lnTo>
                    <a:pt x="258" y="595"/>
                  </a:lnTo>
                  <a:lnTo>
                    <a:pt x="268" y="598"/>
                  </a:lnTo>
                  <a:lnTo>
                    <a:pt x="279" y="600"/>
                  </a:lnTo>
                  <a:lnTo>
                    <a:pt x="289" y="603"/>
                  </a:lnTo>
                  <a:lnTo>
                    <a:pt x="299" y="605"/>
                  </a:lnTo>
                  <a:lnTo>
                    <a:pt x="310" y="607"/>
                  </a:lnTo>
                  <a:lnTo>
                    <a:pt x="320" y="609"/>
                  </a:lnTo>
                  <a:lnTo>
                    <a:pt x="320" y="609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8" name="Freeform 126"/>
            <p:cNvSpPr>
              <a:spLocks/>
            </p:cNvSpPr>
            <p:nvPr/>
          </p:nvSpPr>
          <p:spPr bwMode="auto">
            <a:xfrm>
              <a:off x="4787" y="3363"/>
              <a:ext cx="757" cy="604"/>
            </a:xfrm>
            <a:custGeom>
              <a:avLst/>
              <a:gdLst/>
              <a:ahLst/>
              <a:cxnLst>
                <a:cxn ang="0">
                  <a:pos x="535" y="154"/>
                </a:cxn>
                <a:cxn ang="0">
                  <a:pos x="573" y="170"/>
                </a:cxn>
                <a:cxn ang="0">
                  <a:pos x="594" y="160"/>
                </a:cxn>
                <a:cxn ang="0">
                  <a:pos x="596" y="143"/>
                </a:cxn>
                <a:cxn ang="0">
                  <a:pos x="592" y="123"/>
                </a:cxn>
                <a:cxn ang="0">
                  <a:pos x="582" y="101"/>
                </a:cxn>
                <a:cxn ang="0">
                  <a:pos x="568" y="78"/>
                </a:cxn>
                <a:cxn ang="0">
                  <a:pos x="549" y="58"/>
                </a:cxn>
                <a:cxn ang="0">
                  <a:pos x="526" y="40"/>
                </a:cxn>
                <a:cxn ang="0">
                  <a:pos x="501" y="19"/>
                </a:cxn>
                <a:cxn ang="0">
                  <a:pos x="473" y="0"/>
                </a:cxn>
                <a:cxn ang="0">
                  <a:pos x="492" y="5"/>
                </a:cxn>
                <a:cxn ang="0">
                  <a:pos x="520" y="15"/>
                </a:cxn>
                <a:cxn ang="0">
                  <a:pos x="554" y="29"/>
                </a:cxn>
                <a:cxn ang="0">
                  <a:pos x="596" y="50"/>
                </a:cxn>
                <a:cxn ang="0">
                  <a:pos x="637" y="76"/>
                </a:cxn>
                <a:cxn ang="0">
                  <a:pos x="677" y="107"/>
                </a:cxn>
                <a:cxn ang="0">
                  <a:pos x="712" y="146"/>
                </a:cxn>
                <a:cxn ang="0">
                  <a:pos x="738" y="191"/>
                </a:cxn>
                <a:cxn ang="0">
                  <a:pos x="753" y="242"/>
                </a:cxn>
                <a:cxn ang="0">
                  <a:pos x="757" y="302"/>
                </a:cxn>
                <a:cxn ang="0">
                  <a:pos x="748" y="358"/>
                </a:cxn>
                <a:cxn ang="0">
                  <a:pos x="741" y="403"/>
                </a:cxn>
                <a:cxn ang="0">
                  <a:pos x="734" y="439"/>
                </a:cxn>
                <a:cxn ang="0">
                  <a:pos x="727" y="466"/>
                </a:cxn>
                <a:cxn ang="0">
                  <a:pos x="720" y="486"/>
                </a:cxn>
                <a:cxn ang="0">
                  <a:pos x="710" y="505"/>
                </a:cxn>
                <a:cxn ang="0">
                  <a:pos x="599" y="532"/>
                </a:cxn>
                <a:cxn ang="0">
                  <a:pos x="575" y="546"/>
                </a:cxn>
                <a:cxn ang="0">
                  <a:pos x="539" y="563"/>
                </a:cxn>
                <a:cxn ang="0">
                  <a:pos x="513" y="573"/>
                </a:cxn>
                <a:cxn ang="0">
                  <a:pos x="483" y="582"/>
                </a:cxn>
                <a:cxn ang="0">
                  <a:pos x="450" y="591"/>
                </a:cxn>
                <a:cxn ang="0">
                  <a:pos x="414" y="597"/>
                </a:cxn>
                <a:cxn ang="0">
                  <a:pos x="376" y="603"/>
                </a:cxn>
                <a:cxn ang="0">
                  <a:pos x="334" y="603"/>
                </a:cxn>
                <a:cxn ang="0">
                  <a:pos x="296" y="600"/>
                </a:cxn>
                <a:cxn ang="0">
                  <a:pos x="262" y="597"/>
                </a:cxn>
                <a:cxn ang="0">
                  <a:pos x="231" y="592"/>
                </a:cxn>
                <a:cxn ang="0">
                  <a:pos x="206" y="589"/>
                </a:cxn>
                <a:cxn ang="0">
                  <a:pos x="172" y="580"/>
                </a:cxn>
                <a:cxn ang="0">
                  <a:pos x="135" y="564"/>
                </a:cxn>
                <a:cxn ang="0">
                  <a:pos x="106" y="548"/>
                </a:cxn>
                <a:cxn ang="0">
                  <a:pos x="78" y="532"/>
                </a:cxn>
                <a:cxn ang="0">
                  <a:pos x="54" y="516"/>
                </a:cxn>
                <a:cxn ang="0">
                  <a:pos x="31" y="498"/>
                </a:cxn>
                <a:cxn ang="0">
                  <a:pos x="4" y="476"/>
                </a:cxn>
                <a:cxn ang="0">
                  <a:pos x="18" y="484"/>
                </a:cxn>
                <a:cxn ang="0">
                  <a:pos x="47" y="499"/>
                </a:cxn>
                <a:cxn ang="0">
                  <a:pos x="78" y="514"/>
                </a:cxn>
                <a:cxn ang="0">
                  <a:pos x="113" y="526"/>
                </a:cxn>
                <a:cxn ang="0">
                  <a:pos x="146" y="534"/>
                </a:cxn>
                <a:cxn ang="0">
                  <a:pos x="173" y="539"/>
                </a:cxn>
                <a:cxn ang="0">
                  <a:pos x="199" y="544"/>
                </a:cxn>
                <a:cxn ang="0">
                  <a:pos x="234" y="542"/>
                </a:cxn>
                <a:cxn ang="0">
                  <a:pos x="255" y="519"/>
                </a:cxn>
                <a:cxn ang="0">
                  <a:pos x="262" y="494"/>
                </a:cxn>
                <a:cxn ang="0">
                  <a:pos x="378" y="479"/>
                </a:cxn>
              </a:cxnLst>
              <a:rect l="0" t="0" r="r" b="b"/>
              <a:pathLst>
                <a:path w="757" h="604">
                  <a:moveTo>
                    <a:pt x="514" y="142"/>
                  </a:moveTo>
                  <a:lnTo>
                    <a:pt x="516" y="143"/>
                  </a:lnTo>
                  <a:lnTo>
                    <a:pt x="520" y="146"/>
                  </a:lnTo>
                  <a:lnTo>
                    <a:pt x="523" y="148"/>
                  </a:lnTo>
                  <a:lnTo>
                    <a:pt x="528" y="151"/>
                  </a:lnTo>
                  <a:lnTo>
                    <a:pt x="535" y="154"/>
                  </a:lnTo>
                  <a:lnTo>
                    <a:pt x="540" y="157"/>
                  </a:lnTo>
                  <a:lnTo>
                    <a:pt x="547" y="161"/>
                  </a:lnTo>
                  <a:lnTo>
                    <a:pt x="554" y="164"/>
                  </a:lnTo>
                  <a:lnTo>
                    <a:pt x="559" y="166"/>
                  </a:lnTo>
                  <a:lnTo>
                    <a:pt x="566" y="168"/>
                  </a:lnTo>
                  <a:lnTo>
                    <a:pt x="573" y="170"/>
                  </a:lnTo>
                  <a:lnTo>
                    <a:pt x="578" y="170"/>
                  </a:lnTo>
                  <a:lnTo>
                    <a:pt x="584" y="170"/>
                  </a:lnTo>
                  <a:lnTo>
                    <a:pt x="587" y="169"/>
                  </a:lnTo>
                  <a:lnTo>
                    <a:pt x="591" y="168"/>
                  </a:lnTo>
                  <a:lnTo>
                    <a:pt x="592" y="164"/>
                  </a:lnTo>
                  <a:lnTo>
                    <a:pt x="594" y="160"/>
                  </a:lnTo>
                  <a:lnTo>
                    <a:pt x="594" y="157"/>
                  </a:lnTo>
                  <a:lnTo>
                    <a:pt x="596" y="155"/>
                  </a:lnTo>
                  <a:lnTo>
                    <a:pt x="596" y="151"/>
                  </a:lnTo>
                  <a:lnTo>
                    <a:pt x="596" y="148"/>
                  </a:lnTo>
                  <a:lnTo>
                    <a:pt x="596" y="146"/>
                  </a:lnTo>
                  <a:lnTo>
                    <a:pt x="596" y="143"/>
                  </a:lnTo>
                  <a:lnTo>
                    <a:pt x="594" y="139"/>
                  </a:lnTo>
                  <a:lnTo>
                    <a:pt x="594" y="137"/>
                  </a:lnTo>
                  <a:lnTo>
                    <a:pt x="594" y="133"/>
                  </a:lnTo>
                  <a:lnTo>
                    <a:pt x="592" y="129"/>
                  </a:lnTo>
                  <a:lnTo>
                    <a:pt x="592" y="127"/>
                  </a:lnTo>
                  <a:lnTo>
                    <a:pt x="592" y="123"/>
                  </a:lnTo>
                  <a:lnTo>
                    <a:pt x="591" y="119"/>
                  </a:lnTo>
                  <a:lnTo>
                    <a:pt x="589" y="115"/>
                  </a:lnTo>
                  <a:lnTo>
                    <a:pt x="587" y="111"/>
                  </a:lnTo>
                  <a:lnTo>
                    <a:pt x="585" y="109"/>
                  </a:lnTo>
                  <a:lnTo>
                    <a:pt x="584" y="104"/>
                  </a:lnTo>
                  <a:lnTo>
                    <a:pt x="582" y="101"/>
                  </a:lnTo>
                  <a:lnTo>
                    <a:pt x="580" y="97"/>
                  </a:lnTo>
                  <a:lnTo>
                    <a:pt x="578" y="93"/>
                  </a:lnTo>
                  <a:lnTo>
                    <a:pt x="575" y="90"/>
                  </a:lnTo>
                  <a:lnTo>
                    <a:pt x="573" y="86"/>
                  </a:lnTo>
                  <a:lnTo>
                    <a:pt x="571" y="82"/>
                  </a:lnTo>
                  <a:lnTo>
                    <a:pt x="568" y="78"/>
                  </a:lnTo>
                  <a:lnTo>
                    <a:pt x="565" y="76"/>
                  </a:lnTo>
                  <a:lnTo>
                    <a:pt x="561" y="72"/>
                  </a:lnTo>
                  <a:lnTo>
                    <a:pt x="559" y="68"/>
                  </a:lnTo>
                  <a:lnTo>
                    <a:pt x="556" y="65"/>
                  </a:lnTo>
                  <a:lnTo>
                    <a:pt x="552" y="61"/>
                  </a:lnTo>
                  <a:lnTo>
                    <a:pt x="549" y="58"/>
                  </a:lnTo>
                  <a:lnTo>
                    <a:pt x="546" y="55"/>
                  </a:lnTo>
                  <a:lnTo>
                    <a:pt x="542" y="51"/>
                  </a:lnTo>
                  <a:lnTo>
                    <a:pt x="537" y="47"/>
                  </a:lnTo>
                  <a:lnTo>
                    <a:pt x="533" y="45"/>
                  </a:lnTo>
                  <a:lnTo>
                    <a:pt x="530" y="42"/>
                  </a:lnTo>
                  <a:lnTo>
                    <a:pt x="526" y="40"/>
                  </a:lnTo>
                  <a:lnTo>
                    <a:pt x="523" y="36"/>
                  </a:lnTo>
                  <a:lnTo>
                    <a:pt x="520" y="33"/>
                  </a:lnTo>
                  <a:lnTo>
                    <a:pt x="516" y="31"/>
                  </a:lnTo>
                  <a:lnTo>
                    <a:pt x="513" y="28"/>
                  </a:lnTo>
                  <a:lnTo>
                    <a:pt x="507" y="23"/>
                  </a:lnTo>
                  <a:lnTo>
                    <a:pt x="501" y="19"/>
                  </a:lnTo>
                  <a:lnTo>
                    <a:pt x="495" y="14"/>
                  </a:lnTo>
                  <a:lnTo>
                    <a:pt x="488" y="10"/>
                  </a:lnTo>
                  <a:lnTo>
                    <a:pt x="483" y="8"/>
                  </a:lnTo>
                  <a:lnTo>
                    <a:pt x="480" y="5"/>
                  </a:lnTo>
                  <a:lnTo>
                    <a:pt x="475" y="1"/>
                  </a:lnTo>
                  <a:lnTo>
                    <a:pt x="473" y="0"/>
                  </a:lnTo>
                  <a:lnTo>
                    <a:pt x="473" y="0"/>
                  </a:lnTo>
                  <a:lnTo>
                    <a:pt x="476" y="0"/>
                  </a:lnTo>
                  <a:lnTo>
                    <a:pt x="480" y="1"/>
                  </a:lnTo>
                  <a:lnTo>
                    <a:pt x="485" y="3"/>
                  </a:lnTo>
                  <a:lnTo>
                    <a:pt x="488" y="4"/>
                  </a:lnTo>
                  <a:lnTo>
                    <a:pt x="492" y="5"/>
                  </a:lnTo>
                  <a:lnTo>
                    <a:pt x="495" y="6"/>
                  </a:lnTo>
                  <a:lnTo>
                    <a:pt x="501" y="8"/>
                  </a:lnTo>
                  <a:lnTo>
                    <a:pt x="504" y="9"/>
                  </a:lnTo>
                  <a:lnTo>
                    <a:pt x="509" y="10"/>
                  </a:lnTo>
                  <a:lnTo>
                    <a:pt x="514" y="13"/>
                  </a:lnTo>
                  <a:lnTo>
                    <a:pt x="520" y="15"/>
                  </a:lnTo>
                  <a:lnTo>
                    <a:pt x="525" y="17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2" y="24"/>
                  </a:lnTo>
                  <a:lnTo>
                    <a:pt x="549" y="27"/>
                  </a:lnTo>
                  <a:lnTo>
                    <a:pt x="554" y="29"/>
                  </a:lnTo>
                  <a:lnTo>
                    <a:pt x="561" y="32"/>
                  </a:lnTo>
                  <a:lnTo>
                    <a:pt x="568" y="36"/>
                  </a:lnTo>
                  <a:lnTo>
                    <a:pt x="575" y="38"/>
                  </a:lnTo>
                  <a:lnTo>
                    <a:pt x="582" y="42"/>
                  </a:lnTo>
                  <a:lnTo>
                    <a:pt x="589" y="46"/>
                  </a:lnTo>
                  <a:lnTo>
                    <a:pt x="596" y="50"/>
                  </a:lnTo>
                  <a:lnTo>
                    <a:pt x="601" y="54"/>
                  </a:lnTo>
                  <a:lnTo>
                    <a:pt x="610" y="58"/>
                  </a:lnTo>
                  <a:lnTo>
                    <a:pt x="616" y="63"/>
                  </a:lnTo>
                  <a:lnTo>
                    <a:pt x="623" y="67"/>
                  </a:lnTo>
                  <a:lnTo>
                    <a:pt x="630" y="70"/>
                  </a:lnTo>
                  <a:lnTo>
                    <a:pt x="637" y="76"/>
                  </a:lnTo>
                  <a:lnTo>
                    <a:pt x="642" y="81"/>
                  </a:lnTo>
                  <a:lnTo>
                    <a:pt x="651" y="86"/>
                  </a:lnTo>
                  <a:lnTo>
                    <a:pt x="656" y="91"/>
                  </a:lnTo>
                  <a:lnTo>
                    <a:pt x="663" y="96"/>
                  </a:lnTo>
                  <a:lnTo>
                    <a:pt x="670" y="101"/>
                  </a:lnTo>
                  <a:lnTo>
                    <a:pt x="677" y="107"/>
                  </a:lnTo>
                  <a:lnTo>
                    <a:pt x="682" y="114"/>
                  </a:lnTo>
                  <a:lnTo>
                    <a:pt x="687" y="119"/>
                  </a:lnTo>
                  <a:lnTo>
                    <a:pt x="694" y="125"/>
                  </a:lnTo>
                  <a:lnTo>
                    <a:pt x="700" y="132"/>
                  </a:lnTo>
                  <a:lnTo>
                    <a:pt x="706" y="138"/>
                  </a:lnTo>
                  <a:lnTo>
                    <a:pt x="712" y="146"/>
                  </a:lnTo>
                  <a:lnTo>
                    <a:pt x="717" y="152"/>
                  </a:lnTo>
                  <a:lnTo>
                    <a:pt x="722" y="160"/>
                  </a:lnTo>
                  <a:lnTo>
                    <a:pt x="726" y="168"/>
                  </a:lnTo>
                  <a:lnTo>
                    <a:pt x="731" y="174"/>
                  </a:lnTo>
                  <a:lnTo>
                    <a:pt x="734" y="182"/>
                  </a:lnTo>
                  <a:lnTo>
                    <a:pt x="738" y="191"/>
                  </a:lnTo>
                  <a:lnTo>
                    <a:pt x="741" y="198"/>
                  </a:lnTo>
                  <a:lnTo>
                    <a:pt x="745" y="206"/>
                  </a:lnTo>
                  <a:lnTo>
                    <a:pt x="748" y="215"/>
                  </a:lnTo>
                  <a:lnTo>
                    <a:pt x="750" y="224"/>
                  </a:lnTo>
                  <a:lnTo>
                    <a:pt x="751" y="233"/>
                  </a:lnTo>
                  <a:lnTo>
                    <a:pt x="753" y="242"/>
                  </a:lnTo>
                  <a:lnTo>
                    <a:pt x="755" y="251"/>
                  </a:lnTo>
                  <a:lnTo>
                    <a:pt x="757" y="261"/>
                  </a:lnTo>
                  <a:lnTo>
                    <a:pt x="757" y="270"/>
                  </a:lnTo>
                  <a:lnTo>
                    <a:pt x="757" y="280"/>
                  </a:lnTo>
                  <a:lnTo>
                    <a:pt x="757" y="292"/>
                  </a:lnTo>
                  <a:lnTo>
                    <a:pt x="757" y="302"/>
                  </a:lnTo>
                  <a:lnTo>
                    <a:pt x="753" y="311"/>
                  </a:lnTo>
                  <a:lnTo>
                    <a:pt x="753" y="321"/>
                  </a:lnTo>
                  <a:lnTo>
                    <a:pt x="751" y="330"/>
                  </a:lnTo>
                  <a:lnTo>
                    <a:pt x="750" y="340"/>
                  </a:lnTo>
                  <a:lnTo>
                    <a:pt x="750" y="349"/>
                  </a:lnTo>
                  <a:lnTo>
                    <a:pt x="748" y="358"/>
                  </a:lnTo>
                  <a:lnTo>
                    <a:pt x="746" y="366"/>
                  </a:lnTo>
                  <a:lnTo>
                    <a:pt x="746" y="375"/>
                  </a:lnTo>
                  <a:lnTo>
                    <a:pt x="745" y="383"/>
                  </a:lnTo>
                  <a:lnTo>
                    <a:pt x="743" y="389"/>
                  </a:lnTo>
                  <a:lnTo>
                    <a:pt x="741" y="397"/>
                  </a:lnTo>
                  <a:lnTo>
                    <a:pt x="741" y="403"/>
                  </a:lnTo>
                  <a:lnTo>
                    <a:pt x="739" y="409"/>
                  </a:lnTo>
                  <a:lnTo>
                    <a:pt x="738" y="416"/>
                  </a:lnTo>
                  <a:lnTo>
                    <a:pt x="738" y="422"/>
                  </a:lnTo>
                  <a:lnTo>
                    <a:pt x="736" y="429"/>
                  </a:lnTo>
                  <a:lnTo>
                    <a:pt x="734" y="434"/>
                  </a:lnTo>
                  <a:lnTo>
                    <a:pt x="734" y="439"/>
                  </a:lnTo>
                  <a:lnTo>
                    <a:pt x="732" y="444"/>
                  </a:lnTo>
                  <a:lnTo>
                    <a:pt x="731" y="449"/>
                  </a:lnTo>
                  <a:lnTo>
                    <a:pt x="729" y="453"/>
                  </a:lnTo>
                  <a:lnTo>
                    <a:pt x="729" y="458"/>
                  </a:lnTo>
                  <a:lnTo>
                    <a:pt x="727" y="462"/>
                  </a:lnTo>
                  <a:lnTo>
                    <a:pt x="727" y="466"/>
                  </a:lnTo>
                  <a:lnTo>
                    <a:pt x="726" y="470"/>
                  </a:lnTo>
                  <a:lnTo>
                    <a:pt x="726" y="473"/>
                  </a:lnTo>
                  <a:lnTo>
                    <a:pt x="724" y="476"/>
                  </a:lnTo>
                  <a:lnTo>
                    <a:pt x="722" y="480"/>
                  </a:lnTo>
                  <a:lnTo>
                    <a:pt x="722" y="482"/>
                  </a:lnTo>
                  <a:lnTo>
                    <a:pt x="720" y="486"/>
                  </a:lnTo>
                  <a:lnTo>
                    <a:pt x="719" y="489"/>
                  </a:lnTo>
                  <a:lnTo>
                    <a:pt x="719" y="491"/>
                  </a:lnTo>
                  <a:lnTo>
                    <a:pt x="717" y="495"/>
                  </a:lnTo>
                  <a:lnTo>
                    <a:pt x="715" y="499"/>
                  </a:lnTo>
                  <a:lnTo>
                    <a:pt x="712" y="502"/>
                  </a:lnTo>
                  <a:lnTo>
                    <a:pt x="710" y="505"/>
                  </a:lnTo>
                  <a:lnTo>
                    <a:pt x="706" y="509"/>
                  </a:lnTo>
                  <a:lnTo>
                    <a:pt x="705" y="512"/>
                  </a:lnTo>
                  <a:lnTo>
                    <a:pt x="701" y="513"/>
                  </a:lnTo>
                  <a:lnTo>
                    <a:pt x="700" y="514"/>
                  </a:lnTo>
                  <a:lnTo>
                    <a:pt x="601" y="532"/>
                  </a:lnTo>
                  <a:lnTo>
                    <a:pt x="599" y="532"/>
                  </a:lnTo>
                  <a:lnTo>
                    <a:pt x="596" y="535"/>
                  </a:lnTo>
                  <a:lnTo>
                    <a:pt x="592" y="536"/>
                  </a:lnTo>
                  <a:lnTo>
                    <a:pt x="589" y="539"/>
                  </a:lnTo>
                  <a:lnTo>
                    <a:pt x="585" y="540"/>
                  </a:lnTo>
                  <a:lnTo>
                    <a:pt x="580" y="544"/>
                  </a:lnTo>
                  <a:lnTo>
                    <a:pt x="575" y="546"/>
                  </a:lnTo>
                  <a:lnTo>
                    <a:pt x="570" y="549"/>
                  </a:lnTo>
                  <a:lnTo>
                    <a:pt x="563" y="551"/>
                  </a:lnTo>
                  <a:lnTo>
                    <a:pt x="558" y="555"/>
                  </a:lnTo>
                  <a:lnTo>
                    <a:pt x="549" y="558"/>
                  </a:lnTo>
                  <a:lnTo>
                    <a:pt x="542" y="562"/>
                  </a:lnTo>
                  <a:lnTo>
                    <a:pt x="539" y="563"/>
                  </a:lnTo>
                  <a:lnTo>
                    <a:pt x="535" y="564"/>
                  </a:lnTo>
                  <a:lnTo>
                    <a:pt x="530" y="567"/>
                  </a:lnTo>
                  <a:lnTo>
                    <a:pt x="526" y="568"/>
                  </a:lnTo>
                  <a:lnTo>
                    <a:pt x="523" y="569"/>
                  </a:lnTo>
                  <a:lnTo>
                    <a:pt x="518" y="572"/>
                  </a:lnTo>
                  <a:lnTo>
                    <a:pt x="513" y="573"/>
                  </a:lnTo>
                  <a:lnTo>
                    <a:pt x="509" y="574"/>
                  </a:lnTo>
                  <a:lnTo>
                    <a:pt x="504" y="577"/>
                  </a:lnTo>
                  <a:lnTo>
                    <a:pt x="499" y="578"/>
                  </a:lnTo>
                  <a:lnTo>
                    <a:pt x="494" y="580"/>
                  </a:lnTo>
                  <a:lnTo>
                    <a:pt x="488" y="581"/>
                  </a:lnTo>
                  <a:lnTo>
                    <a:pt x="483" y="582"/>
                  </a:lnTo>
                  <a:lnTo>
                    <a:pt x="478" y="583"/>
                  </a:lnTo>
                  <a:lnTo>
                    <a:pt x="473" y="586"/>
                  </a:lnTo>
                  <a:lnTo>
                    <a:pt x="468" y="587"/>
                  </a:lnTo>
                  <a:lnTo>
                    <a:pt x="461" y="589"/>
                  </a:lnTo>
                  <a:lnTo>
                    <a:pt x="456" y="590"/>
                  </a:lnTo>
                  <a:lnTo>
                    <a:pt x="450" y="591"/>
                  </a:lnTo>
                  <a:lnTo>
                    <a:pt x="445" y="592"/>
                  </a:lnTo>
                  <a:lnTo>
                    <a:pt x="438" y="594"/>
                  </a:lnTo>
                  <a:lnTo>
                    <a:pt x="433" y="595"/>
                  </a:lnTo>
                  <a:lnTo>
                    <a:pt x="426" y="596"/>
                  </a:lnTo>
                  <a:lnTo>
                    <a:pt x="421" y="597"/>
                  </a:lnTo>
                  <a:lnTo>
                    <a:pt x="414" y="597"/>
                  </a:lnTo>
                  <a:lnTo>
                    <a:pt x="407" y="599"/>
                  </a:lnTo>
                  <a:lnTo>
                    <a:pt x="402" y="600"/>
                  </a:lnTo>
                  <a:lnTo>
                    <a:pt x="395" y="600"/>
                  </a:lnTo>
                  <a:lnTo>
                    <a:pt x="388" y="601"/>
                  </a:lnTo>
                  <a:lnTo>
                    <a:pt x="381" y="601"/>
                  </a:lnTo>
                  <a:lnTo>
                    <a:pt x="376" y="603"/>
                  </a:lnTo>
                  <a:lnTo>
                    <a:pt x="369" y="603"/>
                  </a:lnTo>
                  <a:lnTo>
                    <a:pt x="362" y="603"/>
                  </a:lnTo>
                  <a:lnTo>
                    <a:pt x="355" y="603"/>
                  </a:lnTo>
                  <a:lnTo>
                    <a:pt x="348" y="603"/>
                  </a:lnTo>
                  <a:lnTo>
                    <a:pt x="343" y="604"/>
                  </a:lnTo>
                  <a:lnTo>
                    <a:pt x="334" y="603"/>
                  </a:lnTo>
                  <a:lnTo>
                    <a:pt x="327" y="603"/>
                  </a:lnTo>
                  <a:lnTo>
                    <a:pt x="321" y="603"/>
                  </a:lnTo>
                  <a:lnTo>
                    <a:pt x="315" y="603"/>
                  </a:lnTo>
                  <a:lnTo>
                    <a:pt x="308" y="601"/>
                  </a:lnTo>
                  <a:lnTo>
                    <a:pt x="301" y="601"/>
                  </a:lnTo>
                  <a:lnTo>
                    <a:pt x="296" y="600"/>
                  </a:lnTo>
                  <a:lnTo>
                    <a:pt x="291" y="600"/>
                  </a:lnTo>
                  <a:lnTo>
                    <a:pt x="284" y="600"/>
                  </a:lnTo>
                  <a:lnTo>
                    <a:pt x="277" y="600"/>
                  </a:lnTo>
                  <a:lnTo>
                    <a:pt x="272" y="599"/>
                  </a:lnTo>
                  <a:lnTo>
                    <a:pt x="267" y="599"/>
                  </a:lnTo>
                  <a:lnTo>
                    <a:pt x="262" y="597"/>
                  </a:lnTo>
                  <a:lnTo>
                    <a:pt x="256" y="597"/>
                  </a:lnTo>
                  <a:lnTo>
                    <a:pt x="251" y="596"/>
                  </a:lnTo>
                  <a:lnTo>
                    <a:pt x="246" y="596"/>
                  </a:lnTo>
                  <a:lnTo>
                    <a:pt x="241" y="595"/>
                  </a:lnTo>
                  <a:lnTo>
                    <a:pt x="236" y="594"/>
                  </a:lnTo>
                  <a:lnTo>
                    <a:pt x="231" y="592"/>
                  </a:lnTo>
                  <a:lnTo>
                    <a:pt x="227" y="592"/>
                  </a:lnTo>
                  <a:lnTo>
                    <a:pt x="222" y="591"/>
                  </a:lnTo>
                  <a:lnTo>
                    <a:pt x="218" y="591"/>
                  </a:lnTo>
                  <a:lnTo>
                    <a:pt x="213" y="590"/>
                  </a:lnTo>
                  <a:lnTo>
                    <a:pt x="210" y="590"/>
                  </a:lnTo>
                  <a:lnTo>
                    <a:pt x="206" y="589"/>
                  </a:lnTo>
                  <a:lnTo>
                    <a:pt x="201" y="587"/>
                  </a:lnTo>
                  <a:lnTo>
                    <a:pt x="198" y="586"/>
                  </a:lnTo>
                  <a:lnTo>
                    <a:pt x="192" y="586"/>
                  </a:lnTo>
                  <a:lnTo>
                    <a:pt x="186" y="583"/>
                  </a:lnTo>
                  <a:lnTo>
                    <a:pt x="180" y="581"/>
                  </a:lnTo>
                  <a:lnTo>
                    <a:pt x="172" y="580"/>
                  </a:lnTo>
                  <a:lnTo>
                    <a:pt x="165" y="577"/>
                  </a:lnTo>
                  <a:lnTo>
                    <a:pt x="160" y="574"/>
                  </a:lnTo>
                  <a:lnTo>
                    <a:pt x="153" y="572"/>
                  </a:lnTo>
                  <a:lnTo>
                    <a:pt x="147" y="569"/>
                  </a:lnTo>
                  <a:lnTo>
                    <a:pt x="141" y="567"/>
                  </a:lnTo>
                  <a:lnTo>
                    <a:pt x="135" y="564"/>
                  </a:lnTo>
                  <a:lnTo>
                    <a:pt x="130" y="562"/>
                  </a:lnTo>
                  <a:lnTo>
                    <a:pt x="125" y="558"/>
                  </a:lnTo>
                  <a:lnTo>
                    <a:pt x="120" y="555"/>
                  </a:lnTo>
                  <a:lnTo>
                    <a:pt x="115" y="553"/>
                  </a:lnTo>
                  <a:lnTo>
                    <a:pt x="111" y="551"/>
                  </a:lnTo>
                  <a:lnTo>
                    <a:pt x="106" y="548"/>
                  </a:lnTo>
                  <a:lnTo>
                    <a:pt x="102" y="545"/>
                  </a:lnTo>
                  <a:lnTo>
                    <a:pt x="97" y="542"/>
                  </a:lnTo>
                  <a:lnTo>
                    <a:pt x="92" y="541"/>
                  </a:lnTo>
                  <a:lnTo>
                    <a:pt x="89" y="537"/>
                  </a:lnTo>
                  <a:lnTo>
                    <a:pt x="83" y="535"/>
                  </a:lnTo>
                  <a:lnTo>
                    <a:pt x="78" y="532"/>
                  </a:lnTo>
                  <a:lnTo>
                    <a:pt x="75" y="530"/>
                  </a:lnTo>
                  <a:lnTo>
                    <a:pt x="70" y="526"/>
                  </a:lnTo>
                  <a:lnTo>
                    <a:pt x="66" y="523"/>
                  </a:lnTo>
                  <a:lnTo>
                    <a:pt x="61" y="521"/>
                  </a:lnTo>
                  <a:lnTo>
                    <a:pt x="57" y="518"/>
                  </a:lnTo>
                  <a:lnTo>
                    <a:pt x="54" y="516"/>
                  </a:lnTo>
                  <a:lnTo>
                    <a:pt x="49" y="512"/>
                  </a:lnTo>
                  <a:lnTo>
                    <a:pt x="45" y="509"/>
                  </a:lnTo>
                  <a:lnTo>
                    <a:pt x="42" y="507"/>
                  </a:lnTo>
                  <a:lnTo>
                    <a:pt x="38" y="503"/>
                  </a:lnTo>
                  <a:lnTo>
                    <a:pt x="35" y="500"/>
                  </a:lnTo>
                  <a:lnTo>
                    <a:pt x="31" y="498"/>
                  </a:lnTo>
                  <a:lnTo>
                    <a:pt x="28" y="496"/>
                  </a:lnTo>
                  <a:lnTo>
                    <a:pt x="21" y="490"/>
                  </a:lnTo>
                  <a:lnTo>
                    <a:pt x="16" y="486"/>
                  </a:lnTo>
                  <a:lnTo>
                    <a:pt x="11" y="482"/>
                  </a:lnTo>
                  <a:lnTo>
                    <a:pt x="7" y="479"/>
                  </a:lnTo>
                  <a:lnTo>
                    <a:pt x="4" y="476"/>
                  </a:lnTo>
                  <a:lnTo>
                    <a:pt x="2" y="475"/>
                  </a:lnTo>
                  <a:lnTo>
                    <a:pt x="0" y="473"/>
                  </a:lnTo>
                  <a:lnTo>
                    <a:pt x="4" y="475"/>
                  </a:lnTo>
                  <a:lnTo>
                    <a:pt x="7" y="476"/>
                  </a:lnTo>
                  <a:lnTo>
                    <a:pt x="12" y="480"/>
                  </a:lnTo>
                  <a:lnTo>
                    <a:pt x="18" y="484"/>
                  </a:lnTo>
                  <a:lnTo>
                    <a:pt x="26" y="487"/>
                  </a:lnTo>
                  <a:lnTo>
                    <a:pt x="30" y="490"/>
                  </a:lnTo>
                  <a:lnTo>
                    <a:pt x="33" y="493"/>
                  </a:lnTo>
                  <a:lnTo>
                    <a:pt x="38" y="494"/>
                  </a:lnTo>
                  <a:lnTo>
                    <a:pt x="44" y="498"/>
                  </a:lnTo>
                  <a:lnTo>
                    <a:pt x="47" y="499"/>
                  </a:lnTo>
                  <a:lnTo>
                    <a:pt x="52" y="502"/>
                  </a:lnTo>
                  <a:lnTo>
                    <a:pt x="57" y="504"/>
                  </a:lnTo>
                  <a:lnTo>
                    <a:pt x="63" y="507"/>
                  </a:lnTo>
                  <a:lnTo>
                    <a:pt x="68" y="509"/>
                  </a:lnTo>
                  <a:lnTo>
                    <a:pt x="73" y="512"/>
                  </a:lnTo>
                  <a:lnTo>
                    <a:pt x="78" y="514"/>
                  </a:lnTo>
                  <a:lnTo>
                    <a:pt x="85" y="517"/>
                  </a:lnTo>
                  <a:lnTo>
                    <a:pt x="90" y="518"/>
                  </a:lnTo>
                  <a:lnTo>
                    <a:pt x="96" y="521"/>
                  </a:lnTo>
                  <a:lnTo>
                    <a:pt x="101" y="523"/>
                  </a:lnTo>
                  <a:lnTo>
                    <a:pt x="108" y="525"/>
                  </a:lnTo>
                  <a:lnTo>
                    <a:pt x="113" y="526"/>
                  </a:lnTo>
                  <a:lnTo>
                    <a:pt x="118" y="527"/>
                  </a:lnTo>
                  <a:lnTo>
                    <a:pt x="123" y="530"/>
                  </a:lnTo>
                  <a:lnTo>
                    <a:pt x="130" y="531"/>
                  </a:lnTo>
                  <a:lnTo>
                    <a:pt x="135" y="531"/>
                  </a:lnTo>
                  <a:lnTo>
                    <a:pt x="141" y="532"/>
                  </a:lnTo>
                  <a:lnTo>
                    <a:pt x="146" y="534"/>
                  </a:lnTo>
                  <a:lnTo>
                    <a:pt x="151" y="535"/>
                  </a:lnTo>
                  <a:lnTo>
                    <a:pt x="154" y="535"/>
                  </a:lnTo>
                  <a:lnTo>
                    <a:pt x="160" y="536"/>
                  </a:lnTo>
                  <a:lnTo>
                    <a:pt x="165" y="537"/>
                  </a:lnTo>
                  <a:lnTo>
                    <a:pt x="170" y="539"/>
                  </a:lnTo>
                  <a:lnTo>
                    <a:pt x="173" y="539"/>
                  </a:lnTo>
                  <a:lnTo>
                    <a:pt x="179" y="540"/>
                  </a:lnTo>
                  <a:lnTo>
                    <a:pt x="184" y="541"/>
                  </a:lnTo>
                  <a:lnTo>
                    <a:pt x="187" y="542"/>
                  </a:lnTo>
                  <a:lnTo>
                    <a:pt x="192" y="542"/>
                  </a:lnTo>
                  <a:lnTo>
                    <a:pt x="196" y="544"/>
                  </a:lnTo>
                  <a:lnTo>
                    <a:pt x="199" y="544"/>
                  </a:lnTo>
                  <a:lnTo>
                    <a:pt x="205" y="545"/>
                  </a:lnTo>
                  <a:lnTo>
                    <a:pt x="211" y="545"/>
                  </a:lnTo>
                  <a:lnTo>
                    <a:pt x="218" y="545"/>
                  </a:lnTo>
                  <a:lnTo>
                    <a:pt x="224" y="545"/>
                  </a:lnTo>
                  <a:lnTo>
                    <a:pt x="231" y="544"/>
                  </a:lnTo>
                  <a:lnTo>
                    <a:pt x="234" y="542"/>
                  </a:lnTo>
                  <a:lnTo>
                    <a:pt x="239" y="540"/>
                  </a:lnTo>
                  <a:lnTo>
                    <a:pt x="243" y="536"/>
                  </a:lnTo>
                  <a:lnTo>
                    <a:pt x="248" y="534"/>
                  </a:lnTo>
                  <a:lnTo>
                    <a:pt x="250" y="528"/>
                  </a:lnTo>
                  <a:lnTo>
                    <a:pt x="253" y="523"/>
                  </a:lnTo>
                  <a:lnTo>
                    <a:pt x="255" y="519"/>
                  </a:lnTo>
                  <a:lnTo>
                    <a:pt x="256" y="514"/>
                  </a:lnTo>
                  <a:lnTo>
                    <a:pt x="258" y="510"/>
                  </a:lnTo>
                  <a:lnTo>
                    <a:pt x="260" y="505"/>
                  </a:lnTo>
                  <a:lnTo>
                    <a:pt x="260" y="502"/>
                  </a:lnTo>
                  <a:lnTo>
                    <a:pt x="262" y="499"/>
                  </a:lnTo>
                  <a:lnTo>
                    <a:pt x="262" y="494"/>
                  </a:lnTo>
                  <a:lnTo>
                    <a:pt x="262" y="491"/>
                  </a:lnTo>
                  <a:lnTo>
                    <a:pt x="262" y="489"/>
                  </a:lnTo>
                  <a:lnTo>
                    <a:pt x="262" y="486"/>
                  </a:lnTo>
                  <a:lnTo>
                    <a:pt x="262" y="484"/>
                  </a:lnTo>
                  <a:lnTo>
                    <a:pt x="262" y="482"/>
                  </a:lnTo>
                  <a:lnTo>
                    <a:pt x="378" y="479"/>
                  </a:lnTo>
                  <a:lnTo>
                    <a:pt x="523" y="339"/>
                  </a:lnTo>
                  <a:lnTo>
                    <a:pt x="514" y="142"/>
                  </a:lnTo>
                  <a:lnTo>
                    <a:pt x="514" y="142"/>
                  </a:lnTo>
                  <a:close/>
                </a:path>
              </a:pathLst>
            </a:custGeom>
            <a:solidFill>
              <a:srgbClr val="4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9" name="Freeform 127"/>
            <p:cNvSpPr>
              <a:spLocks/>
            </p:cNvSpPr>
            <p:nvPr/>
          </p:nvSpPr>
          <p:spPr bwMode="auto">
            <a:xfrm>
              <a:off x="4832" y="3441"/>
              <a:ext cx="584" cy="430"/>
            </a:xfrm>
            <a:custGeom>
              <a:avLst/>
              <a:gdLst/>
              <a:ahLst/>
              <a:cxnLst>
                <a:cxn ang="0">
                  <a:pos x="255" y="427"/>
                </a:cxn>
                <a:cxn ang="0">
                  <a:pos x="289" y="429"/>
                </a:cxn>
                <a:cxn ang="0">
                  <a:pos x="326" y="429"/>
                </a:cxn>
                <a:cxn ang="0">
                  <a:pos x="360" y="424"/>
                </a:cxn>
                <a:cxn ang="0">
                  <a:pos x="395" y="416"/>
                </a:cxn>
                <a:cxn ang="0">
                  <a:pos x="426" y="406"/>
                </a:cxn>
                <a:cxn ang="0">
                  <a:pos x="456" y="393"/>
                </a:cxn>
                <a:cxn ang="0">
                  <a:pos x="483" y="377"/>
                </a:cxn>
                <a:cxn ang="0">
                  <a:pos x="509" y="358"/>
                </a:cxn>
                <a:cxn ang="0">
                  <a:pos x="530" y="339"/>
                </a:cxn>
                <a:cxn ang="0">
                  <a:pos x="549" y="316"/>
                </a:cxn>
                <a:cxn ang="0">
                  <a:pos x="565" y="290"/>
                </a:cxn>
                <a:cxn ang="0">
                  <a:pos x="577" y="266"/>
                </a:cxn>
                <a:cxn ang="0">
                  <a:pos x="582" y="238"/>
                </a:cxn>
                <a:cxn ang="0">
                  <a:pos x="584" y="211"/>
                </a:cxn>
                <a:cxn ang="0">
                  <a:pos x="582" y="184"/>
                </a:cxn>
                <a:cxn ang="0">
                  <a:pos x="573" y="159"/>
                </a:cxn>
                <a:cxn ang="0">
                  <a:pos x="563" y="136"/>
                </a:cxn>
                <a:cxn ang="0">
                  <a:pos x="547" y="113"/>
                </a:cxn>
                <a:cxn ang="0">
                  <a:pos x="530" y="90"/>
                </a:cxn>
                <a:cxn ang="0">
                  <a:pos x="507" y="70"/>
                </a:cxn>
                <a:cxn ang="0">
                  <a:pos x="481" y="51"/>
                </a:cxn>
                <a:cxn ang="0">
                  <a:pos x="454" y="36"/>
                </a:cxn>
                <a:cxn ang="0">
                  <a:pos x="424" y="23"/>
                </a:cxn>
                <a:cxn ang="0">
                  <a:pos x="390" y="12"/>
                </a:cxn>
                <a:cxn ang="0">
                  <a:pos x="355" y="5"/>
                </a:cxn>
                <a:cxn ang="0">
                  <a:pos x="317" y="0"/>
                </a:cxn>
                <a:cxn ang="0">
                  <a:pos x="281" y="0"/>
                </a:cxn>
                <a:cxn ang="0">
                  <a:pos x="246" y="3"/>
                </a:cxn>
                <a:cxn ang="0">
                  <a:pos x="211" y="8"/>
                </a:cxn>
                <a:cxn ang="0">
                  <a:pos x="179" y="17"/>
                </a:cxn>
                <a:cxn ang="0">
                  <a:pos x="147" y="28"/>
                </a:cxn>
                <a:cxn ang="0">
                  <a:pos x="118" y="42"/>
                </a:cxn>
                <a:cxn ang="0">
                  <a:pos x="92" y="59"/>
                </a:cxn>
                <a:cxn ang="0">
                  <a:pos x="68" y="78"/>
                </a:cxn>
                <a:cxn ang="0">
                  <a:pos x="47" y="99"/>
                </a:cxn>
                <a:cxn ang="0">
                  <a:pos x="30" y="123"/>
                </a:cxn>
                <a:cxn ang="0">
                  <a:pos x="16" y="147"/>
                </a:cxn>
                <a:cxn ang="0">
                  <a:pos x="6" y="175"/>
                </a:cxn>
                <a:cxn ang="0">
                  <a:pos x="0" y="201"/>
                </a:cxn>
                <a:cxn ang="0">
                  <a:pos x="0" y="228"/>
                </a:cxn>
                <a:cxn ang="0">
                  <a:pos x="6" y="253"/>
                </a:cxn>
                <a:cxn ang="0">
                  <a:pos x="14" y="279"/>
                </a:cxn>
                <a:cxn ang="0">
                  <a:pos x="26" y="303"/>
                </a:cxn>
                <a:cxn ang="0">
                  <a:pos x="44" y="326"/>
                </a:cxn>
                <a:cxn ang="0">
                  <a:pos x="64" y="347"/>
                </a:cxn>
                <a:cxn ang="0">
                  <a:pos x="87" y="366"/>
                </a:cxn>
                <a:cxn ang="0">
                  <a:pos x="113" y="384"/>
                </a:cxn>
                <a:cxn ang="0">
                  <a:pos x="144" y="399"/>
                </a:cxn>
                <a:cxn ang="0">
                  <a:pos x="175" y="412"/>
                </a:cxn>
                <a:cxn ang="0">
                  <a:pos x="211" y="421"/>
                </a:cxn>
              </a:cxnLst>
              <a:rect l="0" t="0" r="r" b="b"/>
              <a:pathLst>
                <a:path w="584" h="430">
                  <a:moveTo>
                    <a:pt x="225" y="424"/>
                  </a:moveTo>
                  <a:lnTo>
                    <a:pt x="232" y="425"/>
                  </a:lnTo>
                  <a:lnTo>
                    <a:pt x="239" y="426"/>
                  </a:lnTo>
                  <a:lnTo>
                    <a:pt x="246" y="426"/>
                  </a:lnTo>
                  <a:lnTo>
                    <a:pt x="255" y="427"/>
                  </a:lnTo>
                  <a:lnTo>
                    <a:pt x="262" y="429"/>
                  </a:lnTo>
                  <a:lnTo>
                    <a:pt x="269" y="429"/>
                  </a:lnTo>
                  <a:lnTo>
                    <a:pt x="276" y="429"/>
                  </a:lnTo>
                  <a:lnTo>
                    <a:pt x="282" y="430"/>
                  </a:lnTo>
                  <a:lnTo>
                    <a:pt x="289" y="429"/>
                  </a:lnTo>
                  <a:lnTo>
                    <a:pt x="298" y="429"/>
                  </a:lnTo>
                  <a:lnTo>
                    <a:pt x="305" y="429"/>
                  </a:lnTo>
                  <a:lnTo>
                    <a:pt x="312" y="429"/>
                  </a:lnTo>
                  <a:lnTo>
                    <a:pt x="319" y="429"/>
                  </a:lnTo>
                  <a:lnTo>
                    <a:pt x="326" y="429"/>
                  </a:lnTo>
                  <a:lnTo>
                    <a:pt x="333" y="427"/>
                  </a:lnTo>
                  <a:lnTo>
                    <a:pt x="340" y="427"/>
                  </a:lnTo>
                  <a:lnTo>
                    <a:pt x="346" y="426"/>
                  </a:lnTo>
                  <a:lnTo>
                    <a:pt x="353" y="425"/>
                  </a:lnTo>
                  <a:lnTo>
                    <a:pt x="360" y="424"/>
                  </a:lnTo>
                  <a:lnTo>
                    <a:pt x="367" y="422"/>
                  </a:lnTo>
                  <a:lnTo>
                    <a:pt x="374" y="421"/>
                  </a:lnTo>
                  <a:lnTo>
                    <a:pt x="381" y="420"/>
                  </a:lnTo>
                  <a:lnTo>
                    <a:pt x="388" y="417"/>
                  </a:lnTo>
                  <a:lnTo>
                    <a:pt x="395" y="416"/>
                  </a:lnTo>
                  <a:lnTo>
                    <a:pt x="400" y="415"/>
                  </a:lnTo>
                  <a:lnTo>
                    <a:pt x="407" y="412"/>
                  </a:lnTo>
                  <a:lnTo>
                    <a:pt x="412" y="409"/>
                  </a:lnTo>
                  <a:lnTo>
                    <a:pt x="419" y="408"/>
                  </a:lnTo>
                  <a:lnTo>
                    <a:pt x="426" y="406"/>
                  </a:lnTo>
                  <a:lnTo>
                    <a:pt x="431" y="403"/>
                  </a:lnTo>
                  <a:lnTo>
                    <a:pt x="438" y="401"/>
                  </a:lnTo>
                  <a:lnTo>
                    <a:pt x="445" y="398"/>
                  </a:lnTo>
                  <a:lnTo>
                    <a:pt x="450" y="395"/>
                  </a:lnTo>
                  <a:lnTo>
                    <a:pt x="456" y="393"/>
                  </a:lnTo>
                  <a:lnTo>
                    <a:pt x="461" y="389"/>
                  </a:lnTo>
                  <a:lnTo>
                    <a:pt x="468" y="386"/>
                  </a:lnTo>
                  <a:lnTo>
                    <a:pt x="473" y="384"/>
                  </a:lnTo>
                  <a:lnTo>
                    <a:pt x="478" y="380"/>
                  </a:lnTo>
                  <a:lnTo>
                    <a:pt x="483" y="377"/>
                  </a:lnTo>
                  <a:lnTo>
                    <a:pt x="488" y="374"/>
                  </a:lnTo>
                  <a:lnTo>
                    <a:pt x="494" y="370"/>
                  </a:lnTo>
                  <a:lnTo>
                    <a:pt x="499" y="366"/>
                  </a:lnTo>
                  <a:lnTo>
                    <a:pt x="504" y="362"/>
                  </a:lnTo>
                  <a:lnTo>
                    <a:pt x="509" y="358"/>
                  </a:lnTo>
                  <a:lnTo>
                    <a:pt x="513" y="354"/>
                  </a:lnTo>
                  <a:lnTo>
                    <a:pt x="518" y="351"/>
                  </a:lnTo>
                  <a:lnTo>
                    <a:pt x="521" y="347"/>
                  </a:lnTo>
                  <a:lnTo>
                    <a:pt x="526" y="343"/>
                  </a:lnTo>
                  <a:lnTo>
                    <a:pt x="530" y="339"/>
                  </a:lnTo>
                  <a:lnTo>
                    <a:pt x="535" y="334"/>
                  </a:lnTo>
                  <a:lnTo>
                    <a:pt x="539" y="330"/>
                  </a:lnTo>
                  <a:lnTo>
                    <a:pt x="542" y="325"/>
                  </a:lnTo>
                  <a:lnTo>
                    <a:pt x="546" y="320"/>
                  </a:lnTo>
                  <a:lnTo>
                    <a:pt x="549" y="316"/>
                  </a:lnTo>
                  <a:lnTo>
                    <a:pt x="552" y="311"/>
                  </a:lnTo>
                  <a:lnTo>
                    <a:pt x="556" y="307"/>
                  </a:lnTo>
                  <a:lnTo>
                    <a:pt x="559" y="301"/>
                  </a:lnTo>
                  <a:lnTo>
                    <a:pt x="563" y="297"/>
                  </a:lnTo>
                  <a:lnTo>
                    <a:pt x="565" y="290"/>
                  </a:lnTo>
                  <a:lnTo>
                    <a:pt x="568" y="287"/>
                  </a:lnTo>
                  <a:lnTo>
                    <a:pt x="570" y="280"/>
                  </a:lnTo>
                  <a:lnTo>
                    <a:pt x="571" y="276"/>
                  </a:lnTo>
                  <a:lnTo>
                    <a:pt x="573" y="271"/>
                  </a:lnTo>
                  <a:lnTo>
                    <a:pt x="577" y="266"/>
                  </a:lnTo>
                  <a:lnTo>
                    <a:pt x="578" y="260"/>
                  </a:lnTo>
                  <a:lnTo>
                    <a:pt x="578" y="255"/>
                  </a:lnTo>
                  <a:lnTo>
                    <a:pt x="580" y="248"/>
                  </a:lnTo>
                  <a:lnTo>
                    <a:pt x="582" y="243"/>
                  </a:lnTo>
                  <a:lnTo>
                    <a:pt x="582" y="238"/>
                  </a:lnTo>
                  <a:lnTo>
                    <a:pt x="582" y="233"/>
                  </a:lnTo>
                  <a:lnTo>
                    <a:pt x="584" y="228"/>
                  </a:lnTo>
                  <a:lnTo>
                    <a:pt x="584" y="223"/>
                  </a:lnTo>
                  <a:lnTo>
                    <a:pt x="584" y="216"/>
                  </a:lnTo>
                  <a:lnTo>
                    <a:pt x="584" y="211"/>
                  </a:lnTo>
                  <a:lnTo>
                    <a:pt x="584" y="206"/>
                  </a:lnTo>
                  <a:lnTo>
                    <a:pt x="584" y="201"/>
                  </a:lnTo>
                  <a:lnTo>
                    <a:pt x="582" y="196"/>
                  </a:lnTo>
                  <a:lnTo>
                    <a:pt x="582" y="191"/>
                  </a:lnTo>
                  <a:lnTo>
                    <a:pt x="582" y="184"/>
                  </a:lnTo>
                  <a:lnTo>
                    <a:pt x="580" y="180"/>
                  </a:lnTo>
                  <a:lnTo>
                    <a:pt x="578" y="175"/>
                  </a:lnTo>
                  <a:lnTo>
                    <a:pt x="577" y="170"/>
                  </a:lnTo>
                  <a:lnTo>
                    <a:pt x="575" y="164"/>
                  </a:lnTo>
                  <a:lnTo>
                    <a:pt x="573" y="159"/>
                  </a:lnTo>
                  <a:lnTo>
                    <a:pt x="571" y="155"/>
                  </a:lnTo>
                  <a:lnTo>
                    <a:pt x="570" y="150"/>
                  </a:lnTo>
                  <a:lnTo>
                    <a:pt x="568" y="145"/>
                  </a:lnTo>
                  <a:lnTo>
                    <a:pt x="566" y="141"/>
                  </a:lnTo>
                  <a:lnTo>
                    <a:pt x="563" y="136"/>
                  </a:lnTo>
                  <a:lnTo>
                    <a:pt x="561" y="131"/>
                  </a:lnTo>
                  <a:lnTo>
                    <a:pt x="558" y="125"/>
                  </a:lnTo>
                  <a:lnTo>
                    <a:pt x="554" y="122"/>
                  </a:lnTo>
                  <a:lnTo>
                    <a:pt x="551" y="116"/>
                  </a:lnTo>
                  <a:lnTo>
                    <a:pt x="547" y="113"/>
                  </a:lnTo>
                  <a:lnTo>
                    <a:pt x="544" y="108"/>
                  </a:lnTo>
                  <a:lnTo>
                    <a:pt x="542" y="104"/>
                  </a:lnTo>
                  <a:lnTo>
                    <a:pt x="539" y="99"/>
                  </a:lnTo>
                  <a:lnTo>
                    <a:pt x="533" y="95"/>
                  </a:lnTo>
                  <a:lnTo>
                    <a:pt x="530" y="90"/>
                  </a:lnTo>
                  <a:lnTo>
                    <a:pt x="526" y="86"/>
                  </a:lnTo>
                  <a:lnTo>
                    <a:pt x="521" y="82"/>
                  </a:lnTo>
                  <a:lnTo>
                    <a:pt x="516" y="77"/>
                  </a:lnTo>
                  <a:lnTo>
                    <a:pt x="513" y="73"/>
                  </a:lnTo>
                  <a:lnTo>
                    <a:pt x="507" y="70"/>
                  </a:lnTo>
                  <a:lnTo>
                    <a:pt x="502" y="65"/>
                  </a:lnTo>
                  <a:lnTo>
                    <a:pt x="497" y="63"/>
                  </a:lnTo>
                  <a:lnTo>
                    <a:pt x="494" y="59"/>
                  </a:lnTo>
                  <a:lnTo>
                    <a:pt x="488" y="55"/>
                  </a:lnTo>
                  <a:lnTo>
                    <a:pt x="481" y="51"/>
                  </a:lnTo>
                  <a:lnTo>
                    <a:pt x="478" y="49"/>
                  </a:lnTo>
                  <a:lnTo>
                    <a:pt x="471" y="45"/>
                  </a:lnTo>
                  <a:lnTo>
                    <a:pt x="466" y="42"/>
                  </a:lnTo>
                  <a:lnTo>
                    <a:pt x="461" y="38"/>
                  </a:lnTo>
                  <a:lnTo>
                    <a:pt x="454" y="36"/>
                  </a:lnTo>
                  <a:lnTo>
                    <a:pt x="449" y="32"/>
                  </a:lnTo>
                  <a:lnTo>
                    <a:pt x="442" y="31"/>
                  </a:lnTo>
                  <a:lnTo>
                    <a:pt x="436" y="27"/>
                  </a:lnTo>
                  <a:lnTo>
                    <a:pt x="430" y="26"/>
                  </a:lnTo>
                  <a:lnTo>
                    <a:pt x="424" y="23"/>
                  </a:lnTo>
                  <a:lnTo>
                    <a:pt x="417" y="21"/>
                  </a:lnTo>
                  <a:lnTo>
                    <a:pt x="411" y="18"/>
                  </a:lnTo>
                  <a:lnTo>
                    <a:pt x="404" y="17"/>
                  </a:lnTo>
                  <a:lnTo>
                    <a:pt x="397" y="14"/>
                  </a:lnTo>
                  <a:lnTo>
                    <a:pt x="390" y="12"/>
                  </a:lnTo>
                  <a:lnTo>
                    <a:pt x="383" y="10"/>
                  </a:lnTo>
                  <a:lnTo>
                    <a:pt x="376" y="9"/>
                  </a:lnTo>
                  <a:lnTo>
                    <a:pt x="369" y="8"/>
                  </a:lnTo>
                  <a:lnTo>
                    <a:pt x="362" y="6"/>
                  </a:lnTo>
                  <a:lnTo>
                    <a:pt x="355" y="5"/>
                  </a:lnTo>
                  <a:lnTo>
                    <a:pt x="348" y="4"/>
                  </a:lnTo>
                  <a:lnTo>
                    <a:pt x="340" y="3"/>
                  </a:lnTo>
                  <a:lnTo>
                    <a:pt x="333" y="3"/>
                  </a:lnTo>
                  <a:lnTo>
                    <a:pt x="326" y="1"/>
                  </a:lnTo>
                  <a:lnTo>
                    <a:pt x="317" y="0"/>
                  </a:lnTo>
                  <a:lnTo>
                    <a:pt x="310" y="0"/>
                  </a:lnTo>
                  <a:lnTo>
                    <a:pt x="303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4" y="0"/>
                  </a:lnTo>
                  <a:lnTo>
                    <a:pt x="267" y="0"/>
                  </a:lnTo>
                  <a:lnTo>
                    <a:pt x="260" y="1"/>
                  </a:lnTo>
                  <a:lnTo>
                    <a:pt x="253" y="1"/>
                  </a:lnTo>
                  <a:lnTo>
                    <a:pt x="246" y="3"/>
                  </a:lnTo>
                  <a:lnTo>
                    <a:pt x="239" y="4"/>
                  </a:lnTo>
                  <a:lnTo>
                    <a:pt x="232" y="4"/>
                  </a:lnTo>
                  <a:lnTo>
                    <a:pt x="225" y="5"/>
                  </a:lnTo>
                  <a:lnTo>
                    <a:pt x="218" y="6"/>
                  </a:lnTo>
                  <a:lnTo>
                    <a:pt x="211" y="8"/>
                  </a:lnTo>
                  <a:lnTo>
                    <a:pt x="205" y="9"/>
                  </a:lnTo>
                  <a:lnTo>
                    <a:pt x="198" y="12"/>
                  </a:lnTo>
                  <a:lnTo>
                    <a:pt x="192" y="13"/>
                  </a:lnTo>
                  <a:lnTo>
                    <a:pt x="186" y="14"/>
                  </a:lnTo>
                  <a:lnTo>
                    <a:pt x="179" y="17"/>
                  </a:lnTo>
                  <a:lnTo>
                    <a:pt x="172" y="19"/>
                  </a:lnTo>
                  <a:lnTo>
                    <a:pt x="166" y="21"/>
                  </a:lnTo>
                  <a:lnTo>
                    <a:pt x="160" y="23"/>
                  </a:lnTo>
                  <a:lnTo>
                    <a:pt x="154" y="26"/>
                  </a:lnTo>
                  <a:lnTo>
                    <a:pt x="147" y="28"/>
                  </a:lnTo>
                  <a:lnTo>
                    <a:pt x="142" y="31"/>
                  </a:lnTo>
                  <a:lnTo>
                    <a:pt x="135" y="33"/>
                  </a:lnTo>
                  <a:lnTo>
                    <a:pt x="130" y="36"/>
                  </a:lnTo>
                  <a:lnTo>
                    <a:pt x="123" y="40"/>
                  </a:lnTo>
                  <a:lnTo>
                    <a:pt x="118" y="42"/>
                  </a:lnTo>
                  <a:lnTo>
                    <a:pt x="113" y="45"/>
                  </a:lnTo>
                  <a:lnTo>
                    <a:pt x="108" y="49"/>
                  </a:lnTo>
                  <a:lnTo>
                    <a:pt x="101" y="51"/>
                  </a:lnTo>
                  <a:lnTo>
                    <a:pt x="97" y="56"/>
                  </a:lnTo>
                  <a:lnTo>
                    <a:pt x="92" y="59"/>
                  </a:lnTo>
                  <a:lnTo>
                    <a:pt x="87" y="63"/>
                  </a:lnTo>
                  <a:lnTo>
                    <a:pt x="82" y="65"/>
                  </a:lnTo>
                  <a:lnTo>
                    <a:pt x="76" y="70"/>
                  </a:lnTo>
                  <a:lnTo>
                    <a:pt x="71" y="74"/>
                  </a:lnTo>
                  <a:lnTo>
                    <a:pt x="68" y="78"/>
                  </a:lnTo>
                  <a:lnTo>
                    <a:pt x="63" y="82"/>
                  </a:lnTo>
                  <a:lnTo>
                    <a:pt x="59" y="87"/>
                  </a:lnTo>
                  <a:lnTo>
                    <a:pt x="54" y="91"/>
                  </a:lnTo>
                  <a:lnTo>
                    <a:pt x="51" y="95"/>
                  </a:lnTo>
                  <a:lnTo>
                    <a:pt x="47" y="99"/>
                  </a:lnTo>
                  <a:lnTo>
                    <a:pt x="44" y="104"/>
                  </a:lnTo>
                  <a:lnTo>
                    <a:pt x="38" y="108"/>
                  </a:lnTo>
                  <a:lnTo>
                    <a:pt x="35" y="113"/>
                  </a:lnTo>
                  <a:lnTo>
                    <a:pt x="31" y="118"/>
                  </a:lnTo>
                  <a:lnTo>
                    <a:pt x="30" y="123"/>
                  </a:lnTo>
                  <a:lnTo>
                    <a:pt x="25" y="127"/>
                  </a:lnTo>
                  <a:lnTo>
                    <a:pt x="23" y="132"/>
                  </a:lnTo>
                  <a:lnTo>
                    <a:pt x="19" y="137"/>
                  </a:lnTo>
                  <a:lnTo>
                    <a:pt x="18" y="143"/>
                  </a:lnTo>
                  <a:lnTo>
                    <a:pt x="16" y="147"/>
                  </a:lnTo>
                  <a:lnTo>
                    <a:pt x="12" y="154"/>
                  </a:lnTo>
                  <a:lnTo>
                    <a:pt x="11" y="159"/>
                  </a:lnTo>
                  <a:lnTo>
                    <a:pt x="9" y="164"/>
                  </a:lnTo>
                  <a:lnTo>
                    <a:pt x="7" y="169"/>
                  </a:lnTo>
                  <a:lnTo>
                    <a:pt x="6" y="175"/>
                  </a:lnTo>
                  <a:lnTo>
                    <a:pt x="4" y="180"/>
                  </a:lnTo>
                  <a:lnTo>
                    <a:pt x="4" y="186"/>
                  </a:lnTo>
                  <a:lnTo>
                    <a:pt x="2" y="191"/>
                  </a:lnTo>
                  <a:lnTo>
                    <a:pt x="2" y="196"/>
                  </a:lnTo>
                  <a:lnTo>
                    <a:pt x="0" y="201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0" y="233"/>
                  </a:lnTo>
                  <a:lnTo>
                    <a:pt x="2" y="239"/>
                  </a:lnTo>
                  <a:lnTo>
                    <a:pt x="2" y="243"/>
                  </a:lnTo>
                  <a:lnTo>
                    <a:pt x="6" y="250"/>
                  </a:lnTo>
                  <a:lnTo>
                    <a:pt x="6" y="253"/>
                  </a:lnTo>
                  <a:lnTo>
                    <a:pt x="7" y="259"/>
                  </a:lnTo>
                  <a:lnTo>
                    <a:pt x="9" y="264"/>
                  </a:lnTo>
                  <a:lnTo>
                    <a:pt x="11" y="269"/>
                  </a:lnTo>
                  <a:lnTo>
                    <a:pt x="12" y="274"/>
                  </a:lnTo>
                  <a:lnTo>
                    <a:pt x="14" y="279"/>
                  </a:lnTo>
                  <a:lnTo>
                    <a:pt x="16" y="284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5" y="298"/>
                  </a:lnTo>
                  <a:lnTo>
                    <a:pt x="26" y="303"/>
                  </a:lnTo>
                  <a:lnTo>
                    <a:pt x="30" y="308"/>
                  </a:lnTo>
                  <a:lnTo>
                    <a:pt x="33" y="312"/>
                  </a:lnTo>
                  <a:lnTo>
                    <a:pt x="37" y="317"/>
                  </a:lnTo>
                  <a:lnTo>
                    <a:pt x="40" y="321"/>
                  </a:lnTo>
                  <a:lnTo>
                    <a:pt x="44" y="326"/>
                  </a:lnTo>
                  <a:lnTo>
                    <a:pt x="47" y="330"/>
                  </a:lnTo>
                  <a:lnTo>
                    <a:pt x="51" y="334"/>
                  </a:lnTo>
                  <a:lnTo>
                    <a:pt x="56" y="339"/>
                  </a:lnTo>
                  <a:lnTo>
                    <a:pt x="59" y="343"/>
                  </a:lnTo>
                  <a:lnTo>
                    <a:pt x="64" y="347"/>
                  </a:lnTo>
                  <a:lnTo>
                    <a:pt x="68" y="351"/>
                  </a:lnTo>
                  <a:lnTo>
                    <a:pt x="73" y="356"/>
                  </a:lnTo>
                  <a:lnTo>
                    <a:pt x="78" y="360"/>
                  </a:lnTo>
                  <a:lnTo>
                    <a:pt x="82" y="362"/>
                  </a:lnTo>
                  <a:lnTo>
                    <a:pt x="87" y="366"/>
                  </a:lnTo>
                  <a:lnTo>
                    <a:pt x="92" y="370"/>
                  </a:lnTo>
                  <a:lnTo>
                    <a:pt x="97" y="374"/>
                  </a:lnTo>
                  <a:lnTo>
                    <a:pt x="102" y="377"/>
                  </a:lnTo>
                  <a:lnTo>
                    <a:pt x="108" y="380"/>
                  </a:lnTo>
                  <a:lnTo>
                    <a:pt x="113" y="384"/>
                  </a:lnTo>
                  <a:lnTo>
                    <a:pt x="120" y="388"/>
                  </a:lnTo>
                  <a:lnTo>
                    <a:pt x="125" y="390"/>
                  </a:lnTo>
                  <a:lnTo>
                    <a:pt x="130" y="393"/>
                  </a:lnTo>
                  <a:lnTo>
                    <a:pt x="137" y="395"/>
                  </a:lnTo>
                  <a:lnTo>
                    <a:pt x="144" y="399"/>
                  </a:lnTo>
                  <a:lnTo>
                    <a:pt x="149" y="402"/>
                  </a:lnTo>
                  <a:lnTo>
                    <a:pt x="156" y="404"/>
                  </a:lnTo>
                  <a:lnTo>
                    <a:pt x="163" y="407"/>
                  </a:lnTo>
                  <a:lnTo>
                    <a:pt x="170" y="409"/>
                  </a:lnTo>
                  <a:lnTo>
                    <a:pt x="175" y="412"/>
                  </a:lnTo>
                  <a:lnTo>
                    <a:pt x="182" y="413"/>
                  </a:lnTo>
                  <a:lnTo>
                    <a:pt x="189" y="416"/>
                  </a:lnTo>
                  <a:lnTo>
                    <a:pt x="196" y="417"/>
                  </a:lnTo>
                  <a:lnTo>
                    <a:pt x="203" y="420"/>
                  </a:lnTo>
                  <a:lnTo>
                    <a:pt x="211" y="421"/>
                  </a:lnTo>
                  <a:lnTo>
                    <a:pt x="217" y="422"/>
                  </a:lnTo>
                  <a:lnTo>
                    <a:pt x="225" y="424"/>
                  </a:lnTo>
                  <a:lnTo>
                    <a:pt x="225" y="4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0" name="Freeform 128"/>
            <p:cNvSpPr>
              <a:spLocks/>
            </p:cNvSpPr>
            <p:nvPr/>
          </p:nvSpPr>
          <p:spPr bwMode="auto">
            <a:xfrm>
              <a:off x="4834" y="3440"/>
              <a:ext cx="523" cy="423"/>
            </a:xfrm>
            <a:custGeom>
              <a:avLst/>
              <a:gdLst/>
              <a:ahLst/>
              <a:cxnLst>
                <a:cxn ang="0">
                  <a:pos x="119" y="36"/>
                </a:cxn>
                <a:cxn ang="0">
                  <a:pos x="139" y="27"/>
                </a:cxn>
                <a:cxn ang="0">
                  <a:pos x="170" y="18"/>
                </a:cxn>
                <a:cxn ang="0">
                  <a:pos x="196" y="10"/>
                </a:cxn>
                <a:cxn ang="0">
                  <a:pos x="215" y="5"/>
                </a:cxn>
                <a:cxn ang="0">
                  <a:pos x="237" y="2"/>
                </a:cxn>
                <a:cxn ang="0">
                  <a:pos x="263" y="1"/>
                </a:cxn>
                <a:cxn ang="0">
                  <a:pos x="287" y="0"/>
                </a:cxn>
                <a:cxn ang="0">
                  <a:pos x="317" y="2"/>
                </a:cxn>
                <a:cxn ang="0">
                  <a:pos x="343" y="5"/>
                </a:cxn>
                <a:cxn ang="0">
                  <a:pos x="367" y="9"/>
                </a:cxn>
                <a:cxn ang="0">
                  <a:pos x="389" y="14"/>
                </a:cxn>
                <a:cxn ang="0">
                  <a:pos x="409" y="20"/>
                </a:cxn>
                <a:cxn ang="0">
                  <a:pos x="429" y="28"/>
                </a:cxn>
                <a:cxn ang="0">
                  <a:pos x="460" y="43"/>
                </a:cxn>
                <a:cxn ang="0">
                  <a:pos x="485" y="57"/>
                </a:cxn>
                <a:cxn ang="0">
                  <a:pos x="507" y="74"/>
                </a:cxn>
                <a:cxn ang="0">
                  <a:pos x="521" y="86"/>
                </a:cxn>
                <a:cxn ang="0">
                  <a:pos x="502" y="80"/>
                </a:cxn>
                <a:cxn ang="0">
                  <a:pos x="479" y="71"/>
                </a:cxn>
                <a:cxn ang="0">
                  <a:pos x="455" y="60"/>
                </a:cxn>
                <a:cxn ang="0">
                  <a:pos x="431" y="55"/>
                </a:cxn>
                <a:cxn ang="0">
                  <a:pos x="419" y="64"/>
                </a:cxn>
                <a:cxn ang="0">
                  <a:pos x="424" y="80"/>
                </a:cxn>
                <a:cxn ang="0">
                  <a:pos x="428" y="94"/>
                </a:cxn>
                <a:cxn ang="0">
                  <a:pos x="409" y="98"/>
                </a:cxn>
                <a:cxn ang="0">
                  <a:pos x="384" y="92"/>
                </a:cxn>
                <a:cxn ang="0">
                  <a:pos x="364" y="82"/>
                </a:cxn>
                <a:cxn ang="0">
                  <a:pos x="344" y="83"/>
                </a:cxn>
                <a:cxn ang="0">
                  <a:pos x="336" y="100"/>
                </a:cxn>
                <a:cxn ang="0">
                  <a:pos x="344" y="120"/>
                </a:cxn>
                <a:cxn ang="0">
                  <a:pos x="351" y="133"/>
                </a:cxn>
                <a:cxn ang="0">
                  <a:pos x="286" y="354"/>
                </a:cxn>
                <a:cxn ang="0">
                  <a:pos x="284" y="368"/>
                </a:cxn>
                <a:cxn ang="0">
                  <a:pos x="272" y="375"/>
                </a:cxn>
                <a:cxn ang="0">
                  <a:pos x="242" y="361"/>
                </a:cxn>
                <a:cxn ang="0">
                  <a:pos x="225" y="346"/>
                </a:cxn>
                <a:cxn ang="0">
                  <a:pos x="203" y="343"/>
                </a:cxn>
                <a:cxn ang="0">
                  <a:pos x="201" y="361"/>
                </a:cxn>
                <a:cxn ang="0">
                  <a:pos x="206" y="378"/>
                </a:cxn>
                <a:cxn ang="0">
                  <a:pos x="209" y="399"/>
                </a:cxn>
                <a:cxn ang="0">
                  <a:pos x="211" y="413"/>
                </a:cxn>
                <a:cxn ang="0">
                  <a:pos x="211" y="423"/>
                </a:cxn>
                <a:cxn ang="0">
                  <a:pos x="190" y="418"/>
                </a:cxn>
                <a:cxn ang="0">
                  <a:pos x="166" y="410"/>
                </a:cxn>
                <a:cxn ang="0">
                  <a:pos x="135" y="399"/>
                </a:cxn>
                <a:cxn ang="0">
                  <a:pos x="102" y="382"/>
                </a:cxn>
                <a:cxn ang="0">
                  <a:pos x="73" y="361"/>
                </a:cxn>
                <a:cxn ang="0">
                  <a:pos x="57" y="346"/>
                </a:cxn>
                <a:cxn ang="0">
                  <a:pos x="42" y="331"/>
                </a:cxn>
                <a:cxn ang="0">
                  <a:pos x="31" y="315"/>
                </a:cxn>
                <a:cxn ang="0">
                  <a:pos x="21" y="299"/>
                </a:cxn>
                <a:cxn ang="0">
                  <a:pos x="14" y="284"/>
                </a:cxn>
                <a:cxn ang="0">
                  <a:pos x="5" y="262"/>
                </a:cxn>
                <a:cxn ang="0">
                  <a:pos x="0" y="238"/>
                </a:cxn>
                <a:cxn ang="0">
                  <a:pos x="0" y="220"/>
                </a:cxn>
                <a:cxn ang="0">
                  <a:pos x="2" y="207"/>
                </a:cxn>
              </a:cxnLst>
              <a:rect l="0" t="0" r="r" b="b"/>
              <a:pathLst>
                <a:path w="523" h="423">
                  <a:moveTo>
                    <a:pt x="113" y="41"/>
                  </a:moveTo>
                  <a:lnTo>
                    <a:pt x="113" y="41"/>
                  </a:lnTo>
                  <a:lnTo>
                    <a:pt x="116" y="38"/>
                  </a:lnTo>
                  <a:lnTo>
                    <a:pt x="118" y="37"/>
                  </a:lnTo>
                  <a:lnTo>
                    <a:pt x="119" y="36"/>
                  </a:lnTo>
                  <a:lnTo>
                    <a:pt x="123" y="34"/>
                  </a:lnTo>
                  <a:lnTo>
                    <a:pt x="126" y="33"/>
                  </a:lnTo>
                  <a:lnTo>
                    <a:pt x="130" y="32"/>
                  </a:lnTo>
                  <a:lnTo>
                    <a:pt x="135" y="29"/>
                  </a:lnTo>
                  <a:lnTo>
                    <a:pt x="139" y="27"/>
                  </a:lnTo>
                  <a:lnTo>
                    <a:pt x="145" y="25"/>
                  </a:lnTo>
                  <a:lnTo>
                    <a:pt x="149" y="23"/>
                  </a:lnTo>
                  <a:lnTo>
                    <a:pt x="156" y="22"/>
                  </a:lnTo>
                  <a:lnTo>
                    <a:pt x="161" y="19"/>
                  </a:lnTo>
                  <a:lnTo>
                    <a:pt x="170" y="18"/>
                  </a:lnTo>
                  <a:lnTo>
                    <a:pt x="175" y="15"/>
                  </a:lnTo>
                  <a:lnTo>
                    <a:pt x="184" y="13"/>
                  </a:lnTo>
                  <a:lnTo>
                    <a:pt x="187" y="11"/>
                  </a:lnTo>
                  <a:lnTo>
                    <a:pt x="190" y="10"/>
                  </a:lnTo>
                  <a:lnTo>
                    <a:pt x="196" y="10"/>
                  </a:lnTo>
                  <a:lnTo>
                    <a:pt x="199" y="9"/>
                  </a:lnTo>
                  <a:lnTo>
                    <a:pt x="203" y="7"/>
                  </a:lnTo>
                  <a:lnTo>
                    <a:pt x="208" y="7"/>
                  </a:lnTo>
                  <a:lnTo>
                    <a:pt x="211" y="6"/>
                  </a:lnTo>
                  <a:lnTo>
                    <a:pt x="215" y="5"/>
                  </a:lnTo>
                  <a:lnTo>
                    <a:pt x="220" y="5"/>
                  </a:lnTo>
                  <a:lnTo>
                    <a:pt x="225" y="4"/>
                  </a:lnTo>
                  <a:lnTo>
                    <a:pt x="229" y="4"/>
                  </a:lnTo>
                  <a:lnTo>
                    <a:pt x="234" y="4"/>
                  </a:lnTo>
                  <a:lnTo>
                    <a:pt x="237" y="2"/>
                  </a:lnTo>
                  <a:lnTo>
                    <a:pt x="242" y="1"/>
                  </a:lnTo>
                  <a:lnTo>
                    <a:pt x="248" y="1"/>
                  </a:lnTo>
                  <a:lnTo>
                    <a:pt x="253" y="1"/>
                  </a:lnTo>
                  <a:lnTo>
                    <a:pt x="258" y="1"/>
                  </a:lnTo>
                  <a:lnTo>
                    <a:pt x="263" y="1"/>
                  </a:lnTo>
                  <a:lnTo>
                    <a:pt x="268" y="1"/>
                  </a:lnTo>
                  <a:lnTo>
                    <a:pt x="274" y="1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7" y="0"/>
                  </a:lnTo>
                  <a:lnTo>
                    <a:pt x="294" y="1"/>
                  </a:lnTo>
                  <a:lnTo>
                    <a:pt x="299" y="1"/>
                  </a:lnTo>
                  <a:lnTo>
                    <a:pt x="305" y="1"/>
                  </a:lnTo>
                  <a:lnTo>
                    <a:pt x="310" y="1"/>
                  </a:lnTo>
                  <a:lnTo>
                    <a:pt x="317" y="2"/>
                  </a:lnTo>
                  <a:lnTo>
                    <a:pt x="322" y="2"/>
                  </a:lnTo>
                  <a:lnTo>
                    <a:pt x="327" y="4"/>
                  </a:lnTo>
                  <a:lnTo>
                    <a:pt x="332" y="4"/>
                  </a:lnTo>
                  <a:lnTo>
                    <a:pt x="338" y="5"/>
                  </a:lnTo>
                  <a:lnTo>
                    <a:pt x="343" y="5"/>
                  </a:lnTo>
                  <a:lnTo>
                    <a:pt x="348" y="6"/>
                  </a:lnTo>
                  <a:lnTo>
                    <a:pt x="353" y="6"/>
                  </a:lnTo>
                  <a:lnTo>
                    <a:pt x="358" y="7"/>
                  </a:lnTo>
                  <a:lnTo>
                    <a:pt x="362" y="7"/>
                  </a:lnTo>
                  <a:lnTo>
                    <a:pt x="367" y="9"/>
                  </a:lnTo>
                  <a:lnTo>
                    <a:pt x="372" y="10"/>
                  </a:lnTo>
                  <a:lnTo>
                    <a:pt x="376" y="11"/>
                  </a:lnTo>
                  <a:lnTo>
                    <a:pt x="381" y="13"/>
                  </a:lnTo>
                  <a:lnTo>
                    <a:pt x="386" y="13"/>
                  </a:lnTo>
                  <a:lnTo>
                    <a:pt x="389" y="14"/>
                  </a:lnTo>
                  <a:lnTo>
                    <a:pt x="395" y="15"/>
                  </a:lnTo>
                  <a:lnTo>
                    <a:pt x="398" y="16"/>
                  </a:lnTo>
                  <a:lnTo>
                    <a:pt x="402" y="18"/>
                  </a:lnTo>
                  <a:lnTo>
                    <a:pt x="405" y="19"/>
                  </a:lnTo>
                  <a:lnTo>
                    <a:pt x="409" y="20"/>
                  </a:lnTo>
                  <a:lnTo>
                    <a:pt x="412" y="22"/>
                  </a:lnTo>
                  <a:lnTo>
                    <a:pt x="417" y="22"/>
                  </a:lnTo>
                  <a:lnTo>
                    <a:pt x="421" y="24"/>
                  </a:lnTo>
                  <a:lnTo>
                    <a:pt x="424" y="25"/>
                  </a:lnTo>
                  <a:lnTo>
                    <a:pt x="429" y="28"/>
                  </a:lnTo>
                  <a:lnTo>
                    <a:pt x="436" y="30"/>
                  </a:lnTo>
                  <a:lnTo>
                    <a:pt x="443" y="33"/>
                  </a:lnTo>
                  <a:lnTo>
                    <a:pt x="450" y="37"/>
                  </a:lnTo>
                  <a:lnTo>
                    <a:pt x="455" y="39"/>
                  </a:lnTo>
                  <a:lnTo>
                    <a:pt x="460" y="43"/>
                  </a:lnTo>
                  <a:lnTo>
                    <a:pt x="466" y="46"/>
                  </a:lnTo>
                  <a:lnTo>
                    <a:pt x="471" y="48"/>
                  </a:lnTo>
                  <a:lnTo>
                    <a:pt x="476" y="52"/>
                  </a:lnTo>
                  <a:lnTo>
                    <a:pt x="481" y="55"/>
                  </a:lnTo>
                  <a:lnTo>
                    <a:pt x="485" y="57"/>
                  </a:lnTo>
                  <a:lnTo>
                    <a:pt x="490" y="61"/>
                  </a:lnTo>
                  <a:lnTo>
                    <a:pt x="495" y="64"/>
                  </a:lnTo>
                  <a:lnTo>
                    <a:pt x="499" y="68"/>
                  </a:lnTo>
                  <a:lnTo>
                    <a:pt x="502" y="70"/>
                  </a:lnTo>
                  <a:lnTo>
                    <a:pt x="507" y="74"/>
                  </a:lnTo>
                  <a:lnTo>
                    <a:pt x="511" y="77"/>
                  </a:lnTo>
                  <a:lnTo>
                    <a:pt x="514" y="80"/>
                  </a:lnTo>
                  <a:lnTo>
                    <a:pt x="518" y="83"/>
                  </a:lnTo>
                  <a:lnTo>
                    <a:pt x="523" y="86"/>
                  </a:lnTo>
                  <a:lnTo>
                    <a:pt x="521" y="86"/>
                  </a:lnTo>
                  <a:lnTo>
                    <a:pt x="519" y="86"/>
                  </a:lnTo>
                  <a:lnTo>
                    <a:pt x="518" y="84"/>
                  </a:lnTo>
                  <a:lnTo>
                    <a:pt x="514" y="83"/>
                  </a:lnTo>
                  <a:lnTo>
                    <a:pt x="507" y="82"/>
                  </a:lnTo>
                  <a:lnTo>
                    <a:pt x="502" y="80"/>
                  </a:lnTo>
                  <a:lnTo>
                    <a:pt x="499" y="78"/>
                  </a:lnTo>
                  <a:lnTo>
                    <a:pt x="493" y="77"/>
                  </a:lnTo>
                  <a:lnTo>
                    <a:pt x="490" y="75"/>
                  </a:lnTo>
                  <a:lnTo>
                    <a:pt x="485" y="74"/>
                  </a:lnTo>
                  <a:lnTo>
                    <a:pt x="479" y="71"/>
                  </a:lnTo>
                  <a:lnTo>
                    <a:pt x="474" y="69"/>
                  </a:lnTo>
                  <a:lnTo>
                    <a:pt x="469" y="66"/>
                  </a:lnTo>
                  <a:lnTo>
                    <a:pt x="464" y="64"/>
                  </a:lnTo>
                  <a:lnTo>
                    <a:pt x="459" y="62"/>
                  </a:lnTo>
                  <a:lnTo>
                    <a:pt x="455" y="60"/>
                  </a:lnTo>
                  <a:lnTo>
                    <a:pt x="448" y="59"/>
                  </a:lnTo>
                  <a:lnTo>
                    <a:pt x="445" y="57"/>
                  </a:lnTo>
                  <a:lnTo>
                    <a:pt x="440" y="56"/>
                  </a:lnTo>
                  <a:lnTo>
                    <a:pt x="434" y="55"/>
                  </a:lnTo>
                  <a:lnTo>
                    <a:pt x="431" y="55"/>
                  </a:lnTo>
                  <a:lnTo>
                    <a:pt x="429" y="55"/>
                  </a:lnTo>
                  <a:lnTo>
                    <a:pt x="422" y="56"/>
                  </a:lnTo>
                  <a:lnTo>
                    <a:pt x="421" y="60"/>
                  </a:lnTo>
                  <a:lnTo>
                    <a:pt x="419" y="61"/>
                  </a:lnTo>
                  <a:lnTo>
                    <a:pt x="419" y="64"/>
                  </a:lnTo>
                  <a:lnTo>
                    <a:pt x="419" y="66"/>
                  </a:lnTo>
                  <a:lnTo>
                    <a:pt x="421" y="70"/>
                  </a:lnTo>
                  <a:lnTo>
                    <a:pt x="421" y="74"/>
                  </a:lnTo>
                  <a:lnTo>
                    <a:pt x="422" y="77"/>
                  </a:lnTo>
                  <a:lnTo>
                    <a:pt x="424" y="80"/>
                  </a:lnTo>
                  <a:lnTo>
                    <a:pt x="426" y="83"/>
                  </a:lnTo>
                  <a:lnTo>
                    <a:pt x="426" y="86"/>
                  </a:lnTo>
                  <a:lnTo>
                    <a:pt x="428" y="89"/>
                  </a:lnTo>
                  <a:lnTo>
                    <a:pt x="428" y="92"/>
                  </a:lnTo>
                  <a:lnTo>
                    <a:pt x="428" y="94"/>
                  </a:lnTo>
                  <a:lnTo>
                    <a:pt x="426" y="96"/>
                  </a:lnTo>
                  <a:lnTo>
                    <a:pt x="422" y="97"/>
                  </a:lnTo>
                  <a:lnTo>
                    <a:pt x="419" y="98"/>
                  </a:lnTo>
                  <a:lnTo>
                    <a:pt x="415" y="100"/>
                  </a:lnTo>
                  <a:lnTo>
                    <a:pt x="409" y="98"/>
                  </a:lnTo>
                  <a:lnTo>
                    <a:pt x="403" y="98"/>
                  </a:lnTo>
                  <a:lnTo>
                    <a:pt x="398" y="97"/>
                  </a:lnTo>
                  <a:lnTo>
                    <a:pt x="393" y="96"/>
                  </a:lnTo>
                  <a:lnTo>
                    <a:pt x="388" y="93"/>
                  </a:lnTo>
                  <a:lnTo>
                    <a:pt x="384" y="92"/>
                  </a:lnTo>
                  <a:lnTo>
                    <a:pt x="379" y="89"/>
                  </a:lnTo>
                  <a:lnTo>
                    <a:pt x="376" y="88"/>
                  </a:lnTo>
                  <a:lnTo>
                    <a:pt x="372" y="86"/>
                  </a:lnTo>
                  <a:lnTo>
                    <a:pt x="367" y="83"/>
                  </a:lnTo>
                  <a:lnTo>
                    <a:pt x="364" y="82"/>
                  </a:lnTo>
                  <a:lnTo>
                    <a:pt x="360" y="80"/>
                  </a:lnTo>
                  <a:lnTo>
                    <a:pt x="355" y="80"/>
                  </a:lnTo>
                  <a:lnTo>
                    <a:pt x="351" y="80"/>
                  </a:lnTo>
                  <a:lnTo>
                    <a:pt x="348" y="82"/>
                  </a:lnTo>
                  <a:lnTo>
                    <a:pt x="344" y="83"/>
                  </a:lnTo>
                  <a:lnTo>
                    <a:pt x="341" y="86"/>
                  </a:lnTo>
                  <a:lnTo>
                    <a:pt x="338" y="89"/>
                  </a:lnTo>
                  <a:lnTo>
                    <a:pt x="336" y="92"/>
                  </a:lnTo>
                  <a:lnTo>
                    <a:pt x="336" y="96"/>
                  </a:lnTo>
                  <a:lnTo>
                    <a:pt x="336" y="100"/>
                  </a:lnTo>
                  <a:lnTo>
                    <a:pt x="338" y="105"/>
                  </a:lnTo>
                  <a:lnTo>
                    <a:pt x="338" y="109"/>
                  </a:lnTo>
                  <a:lnTo>
                    <a:pt x="341" y="114"/>
                  </a:lnTo>
                  <a:lnTo>
                    <a:pt x="341" y="116"/>
                  </a:lnTo>
                  <a:lnTo>
                    <a:pt x="344" y="120"/>
                  </a:lnTo>
                  <a:lnTo>
                    <a:pt x="346" y="124"/>
                  </a:lnTo>
                  <a:lnTo>
                    <a:pt x="348" y="128"/>
                  </a:lnTo>
                  <a:lnTo>
                    <a:pt x="350" y="130"/>
                  </a:lnTo>
                  <a:lnTo>
                    <a:pt x="351" y="132"/>
                  </a:lnTo>
                  <a:lnTo>
                    <a:pt x="351" y="133"/>
                  </a:lnTo>
                  <a:lnTo>
                    <a:pt x="353" y="134"/>
                  </a:lnTo>
                  <a:lnTo>
                    <a:pt x="265" y="322"/>
                  </a:lnTo>
                  <a:lnTo>
                    <a:pt x="286" y="349"/>
                  </a:lnTo>
                  <a:lnTo>
                    <a:pt x="286" y="350"/>
                  </a:lnTo>
                  <a:lnTo>
                    <a:pt x="286" y="354"/>
                  </a:lnTo>
                  <a:lnTo>
                    <a:pt x="286" y="357"/>
                  </a:lnTo>
                  <a:lnTo>
                    <a:pt x="286" y="359"/>
                  </a:lnTo>
                  <a:lnTo>
                    <a:pt x="286" y="363"/>
                  </a:lnTo>
                  <a:lnTo>
                    <a:pt x="286" y="367"/>
                  </a:lnTo>
                  <a:lnTo>
                    <a:pt x="284" y="368"/>
                  </a:lnTo>
                  <a:lnTo>
                    <a:pt x="284" y="371"/>
                  </a:lnTo>
                  <a:lnTo>
                    <a:pt x="280" y="373"/>
                  </a:lnTo>
                  <a:lnTo>
                    <a:pt x="279" y="375"/>
                  </a:lnTo>
                  <a:lnTo>
                    <a:pt x="275" y="375"/>
                  </a:lnTo>
                  <a:lnTo>
                    <a:pt x="272" y="375"/>
                  </a:lnTo>
                  <a:lnTo>
                    <a:pt x="267" y="373"/>
                  </a:lnTo>
                  <a:lnTo>
                    <a:pt x="261" y="371"/>
                  </a:lnTo>
                  <a:lnTo>
                    <a:pt x="254" y="367"/>
                  </a:lnTo>
                  <a:lnTo>
                    <a:pt x="248" y="363"/>
                  </a:lnTo>
                  <a:lnTo>
                    <a:pt x="242" y="361"/>
                  </a:lnTo>
                  <a:lnTo>
                    <a:pt x="239" y="358"/>
                  </a:lnTo>
                  <a:lnTo>
                    <a:pt x="234" y="354"/>
                  </a:lnTo>
                  <a:lnTo>
                    <a:pt x="230" y="352"/>
                  </a:lnTo>
                  <a:lnTo>
                    <a:pt x="227" y="348"/>
                  </a:lnTo>
                  <a:lnTo>
                    <a:pt x="225" y="346"/>
                  </a:lnTo>
                  <a:lnTo>
                    <a:pt x="220" y="341"/>
                  </a:lnTo>
                  <a:lnTo>
                    <a:pt x="215" y="339"/>
                  </a:lnTo>
                  <a:lnTo>
                    <a:pt x="209" y="338"/>
                  </a:lnTo>
                  <a:lnTo>
                    <a:pt x="206" y="339"/>
                  </a:lnTo>
                  <a:lnTo>
                    <a:pt x="203" y="343"/>
                  </a:lnTo>
                  <a:lnTo>
                    <a:pt x="199" y="348"/>
                  </a:lnTo>
                  <a:lnTo>
                    <a:pt x="199" y="350"/>
                  </a:lnTo>
                  <a:lnTo>
                    <a:pt x="199" y="353"/>
                  </a:lnTo>
                  <a:lnTo>
                    <a:pt x="199" y="357"/>
                  </a:lnTo>
                  <a:lnTo>
                    <a:pt x="201" y="361"/>
                  </a:lnTo>
                  <a:lnTo>
                    <a:pt x="201" y="363"/>
                  </a:lnTo>
                  <a:lnTo>
                    <a:pt x="203" y="367"/>
                  </a:lnTo>
                  <a:lnTo>
                    <a:pt x="203" y="371"/>
                  </a:lnTo>
                  <a:lnTo>
                    <a:pt x="204" y="376"/>
                  </a:lnTo>
                  <a:lnTo>
                    <a:pt x="206" y="378"/>
                  </a:lnTo>
                  <a:lnTo>
                    <a:pt x="206" y="382"/>
                  </a:lnTo>
                  <a:lnTo>
                    <a:pt x="208" y="387"/>
                  </a:lnTo>
                  <a:lnTo>
                    <a:pt x="209" y="391"/>
                  </a:lnTo>
                  <a:lnTo>
                    <a:pt x="209" y="395"/>
                  </a:lnTo>
                  <a:lnTo>
                    <a:pt x="209" y="399"/>
                  </a:lnTo>
                  <a:lnTo>
                    <a:pt x="209" y="402"/>
                  </a:lnTo>
                  <a:lnTo>
                    <a:pt x="209" y="404"/>
                  </a:lnTo>
                  <a:lnTo>
                    <a:pt x="209" y="407"/>
                  </a:lnTo>
                  <a:lnTo>
                    <a:pt x="211" y="410"/>
                  </a:lnTo>
                  <a:lnTo>
                    <a:pt x="211" y="413"/>
                  </a:lnTo>
                  <a:lnTo>
                    <a:pt x="211" y="416"/>
                  </a:lnTo>
                  <a:lnTo>
                    <a:pt x="211" y="418"/>
                  </a:lnTo>
                  <a:lnTo>
                    <a:pt x="211" y="421"/>
                  </a:lnTo>
                  <a:lnTo>
                    <a:pt x="211" y="422"/>
                  </a:lnTo>
                  <a:lnTo>
                    <a:pt x="211" y="423"/>
                  </a:lnTo>
                  <a:lnTo>
                    <a:pt x="211" y="423"/>
                  </a:lnTo>
                  <a:lnTo>
                    <a:pt x="208" y="422"/>
                  </a:lnTo>
                  <a:lnTo>
                    <a:pt x="203" y="421"/>
                  </a:lnTo>
                  <a:lnTo>
                    <a:pt x="196" y="419"/>
                  </a:lnTo>
                  <a:lnTo>
                    <a:pt x="190" y="418"/>
                  </a:lnTo>
                  <a:lnTo>
                    <a:pt x="187" y="417"/>
                  </a:lnTo>
                  <a:lnTo>
                    <a:pt x="182" y="416"/>
                  </a:lnTo>
                  <a:lnTo>
                    <a:pt x="177" y="414"/>
                  </a:lnTo>
                  <a:lnTo>
                    <a:pt x="171" y="413"/>
                  </a:lnTo>
                  <a:lnTo>
                    <a:pt x="166" y="410"/>
                  </a:lnTo>
                  <a:lnTo>
                    <a:pt x="161" y="409"/>
                  </a:lnTo>
                  <a:lnTo>
                    <a:pt x="154" y="407"/>
                  </a:lnTo>
                  <a:lnTo>
                    <a:pt x="149" y="404"/>
                  </a:lnTo>
                  <a:lnTo>
                    <a:pt x="142" y="402"/>
                  </a:lnTo>
                  <a:lnTo>
                    <a:pt x="135" y="399"/>
                  </a:lnTo>
                  <a:lnTo>
                    <a:pt x="130" y="396"/>
                  </a:lnTo>
                  <a:lnTo>
                    <a:pt x="123" y="393"/>
                  </a:lnTo>
                  <a:lnTo>
                    <a:pt x="116" y="389"/>
                  </a:lnTo>
                  <a:lnTo>
                    <a:pt x="109" y="385"/>
                  </a:lnTo>
                  <a:lnTo>
                    <a:pt x="102" y="382"/>
                  </a:lnTo>
                  <a:lnTo>
                    <a:pt x="95" y="377"/>
                  </a:lnTo>
                  <a:lnTo>
                    <a:pt x="90" y="373"/>
                  </a:lnTo>
                  <a:lnTo>
                    <a:pt x="83" y="368"/>
                  </a:lnTo>
                  <a:lnTo>
                    <a:pt x="76" y="363"/>
                  </a:lnTo>
                  <a:lnTo>
                    <a:pt x="73" y="361"/>
                  </a:lnTo>
                  <a:lnTo>
                    <a:pt x="69" y="358"/>
                  </a:lnTo>
                  <a:lnTo>
                    <a:pt x="66" y="354"/>
                  </a:lnTo>
                  <a:lnTo>
                    <a:pt x="64" y="352"/>
                  </a:lnTo>
                  <a:lnTo>
                    <a:pt x="61" y="349"/>
                  </a:lnTo>
                  <a:lnTo>
                    <a:pt x="57" y="346"/>
                  </a:lnTo>
                  <a:lnTo>
                    <a:pt x="54" y="343"/>
                  </a:lnTo>
                  <a:lnTo>
                    <a:pt x="52" y="340"/>
                  </a:lnTo>
                  <a:lnTo>
                    <a:pt x="49" y="338"/>
                  </a:lnTo>
                  <a:lnTo>
                    <a:pt x="45" y="334"/>
                  </a:lnTo>
                  <a:lnTo>
                    <a:pt x="42" y="331"/>
                  </a:lnTo>
                  <a:lnTo>
                    <a:pt x="40" y="327"/>
                  </a:lnTo>
                  <a:lnTo>
                    <a:pt x="38" y="323"/>
                  </a:lnTo>
                  <a:lnTo>
                    <a:pt x="35" y="321"/>
                  </a:lnTo>
                  <a:lnTo>
                    <a:pt x="33" y="318"/>
                  </a:lnTo>
                  <a:lnTo>
                    <a:pt x="31" y="315"/>
                  </a:lnTo>
                  <a:lnTo>
                    <a:pt x="29" y="312"/>
                  </a:lnTo>
                  <a:lnTo>
                    <a:pt x="28" y="308"/>
                  </a:lnTo>
                  <a:lnTo>
                    <a:pt x="26" y="306"/>
                  </a:lnTo>
                  <a:lnTo>
                    <a:pt x="23" y="303"/>
                  </a:lnTo>
                  <a:lnTo>
                    <a:pt x="21" y="299"/>
                  </a:lnTo>
                  <a:lnTo>
                    <a:pt x="21" y="297"/>
                  </a:lnTo>
                  <a:lnTo>
                    <a:pt x="19" y="294"/>
                  </a:lnTo>
                  <a:lnTo>
                    <a:pt x="17" y="290"/>
                  </a:lnTo>
                  <a:lnTo>
                    <a:pt x="16" y="288"/>
                  </a:lnTo>
                  <a:lnTo>
                    <a:pt x="14" y="284"/>
                  </a:lnTo>
                  <a:lnTo>
                    <a:pt x="12" y="281"/>
                  </a:lnTo>
                  <a:lnTo>
                    <a:pt x="12" y="279"/>
                  </a:lnTo>
                  <a:lnTo>
                    <a:pt x="10" y="272"/>
                  </a:lnTo>
                  <a:lnTo>
                    <a:pt x="7" y="268"/>
                  </a:lnTo>
                  <a:lnTo>
                    <a:pt x="5" y="262"/>
                  </a:lnTo>
                  <a:lnTo>
                    <a:pt x="5" y="257"/>
                  </a:lnTo>
                  <a:lnTo>
                    <a:pt x="4" y="252"/>
                  </a:lnTo>
                  <a:lnTo>
                    <a:pt x="4" y="248"/>
                  </a:lnTo>
                  <a:lnTo>
                    <a:pt x="2" y="243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0" y="230"/>
                  </a:lnTo>
                  <a:lnTo>
                    <a:pt x="0" y="226"/>
                  </a:lnTo>
                  <a:lnTo>
                    <a:pt x="0" y="224"/>
                  </a:lnTo>
                  <a:lnTo>
                    <a:pt x="0" y="220"/>
                  </a:lnTo>
                  <a:lnTo>
                    <a:pt x="0" y="217"/>
                  </a:lnTo>
                  <a:lnTo>
                    <a:pt x="0" y="212"/>
                  </a:lnTo>
                  <a:lnTo>
                    <a:pt x="0" y="210"/>
                  </a:lnTo>
                  <a:lnTo>
                    <a:pt x="0" y="207"/>
                  </a:lnTo>
                  <a:lnTo>
                    <a:pt x="2" y="207"/>
                  </a:lnTo>
                  <a:lnTo>
                    <a:pt x="113" y="41"/>
                  </a:lnTo>
                  <a:lnTo>
                    <a:pt x="113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1" name="Freeform 129"/>
            <p:cNvSpPr>
              <a:spLocks/>
            </p:cNvSpPr>
            <p:nvPr/>
          </p:nvSpPr>
          <p:spPr bwMode="auto">
            <a:xfrm>
              <a:off x="4552" y="3368"/>
              <a:ext cx="1173" cy="612"/>
            </a:xfrm>
            <a:custGeom>
              <a:avLst/>
              <a:gdLst/>
              <a:ahLst/>
              <a:cxnLst>
                <a:cxn ang="0">
                  <a:pos x="0" y="200"/>
                </a:cxn>
                <a:cxn ang="0">
                  <a:pos x="1028" y="612"/>
                </a:cxn>
                <a:cxn ang="0">
                  <a:pos x="1173" y="413"/>
                </a:cxn>
                <a:cxn ang="0">
                  <a:pos x="144" y="0"/>
                </a:cxn>
                <a:cxn ang="0">
                  <a:pos x="0" y="200"/>
                </a:cxn>
                <a:cxn ang="0">
                  <a:pos x="0" y="200"/>
                </a:cxn>
              </a:cxnLst>
              <a:rect l="0" t="0" r="r" b="b"/>
              <a:pathLst>
                <a:path w="1173" h="612">
                  <a:moveTo>
                    <a:pt x="0" y="200"/>
                  </a:moveTo>
                  <a:lnTo>
                    <a:pt x="1028" y="612"/>
                  </a:lnTo>
                  <a:lnTo>
                    <a:pt x="1173" y="413"/>
                  </a:lnTo>
                  <a:lnTo>
                    <a:pt x="144" y="0"/>
                  </a:lnTo>
                  <a:lnTo>
                    <a:pt x="0" y="200"/>
                  </a:lnTo>
                  <a:lnTo>
                    <a:pt x="0" y="200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2" name="Freeform 130"/>
            <p:cNvSpPr>
              <a:spLocks/>
            </p:cNvSpPr>
            <p:nvPr/>
          </p:nvSpPr>
          <p:spPr bwMode="auto">
            <a:xfrm>
              <a:off x="5087" y="3560"/>
              <a:ext cx="637" cy="417"/>
            </a:xfrm>
            <a:custGeom>
              <a:avLst/>
              <a:gdLst/>
              <a:ahLst/>
              <a:cxnLst>
                <a:cxn ang="0">
                  <a:pos x="147" y="78"/>
                </a:cxn>
                <a:cxn ang="0">
                  <a:pos x="145" y="77"/>
                </a:cxn>
                <a:cxn ang="0">
                  <a:pos x="145" y="73"/>
                </a:cxn>
                <a:cxn ang="0">
                  <a:pos x="143" y="70"/>
                </a:cxn>
                <a:cxn ang="0">
                  <a:pos x="142" y="68"/>
                </a:cxn>
                <a:cxn ang="0">
                  <a:pos x="140" y="65"/>
                </a:cxn>
                <a:cxn ang="0">
                  <a:pos x="138" y="63"/>
                </a:cxn>
                <a:cxn ang="0">
                  <a:pos x="135" y="59"/>
                </a:cxn>
                <a:cxn ang="0">
                  <a:pos x="133" y="55"/>
                </a:cxn>
                <a:cxn ang="0">
                  <a:pos x="131" y="53"/>
                </a:cxn>
                <a:cxn ang="0">
                  <a:pos x="130" y="49"/>
                </a:cxn>
                <a:cxn ang="0">
                  <a:pos x="126" y="45"/>
                </a:cxn>
                <a:cxn ang="0">
                  <a:pos x="124" y="41"/>
                </a:cxn>
                <a:cxn ang="0">
                  <a:pos x="121" y="38"/>
                </a:cxn>
                <a:cxn ang="0">
                  <a:pos x="119" y="36"/>
                </a:cxn>
                <a:cxn ang="0">
                  <a:pos x="116" y="32"/>
                </a:cxn>
                <a:cxn ang="0">
                  <a:pos x="112" y="29"/>
                </a:cxn>
                <a:cxn ang="0">
                  <a:pos x="111" y="26"/>
                </a:cxn>
                <a:cxn ang="0">
                  <a:pos x="107" y="23"/>
                </a:cxn>
                <a:cxn ang="0">
                  <a:pos x="104" y="21"/>
                </a:cxn>
                <a:cxn ang="0">
                  <a:pos x="102" y="17"/>
                </a:cxn>
                <a:cxn ang="0">
                  <a:pos x="100" y="14"/>
                </a:cxn>
                <a:cxn ang="0">
                  <a:pos x="97" y="12"/>
                </a:cxn>
                <a:cxn ang="0">
                  <a:pos x="93" y="8"/>
                </a:cxn>
                <a:cxn ang="0">
                  <a:pos x="91" y="4"/>
                </a:cxn>
                <a:cxn ang="0">
                  <a:pos x="88" y="1"/>
                </a:cxn>
                <a:cxn ang="0">
                  <a:pos x="88" y="0"/>
                </a:cxn>
                <a:cxn ang="0">
                  <a:pos x="637" y="223"/>
                </a:cxn>
                <a:cxn ang="0">
                  <a:pos x="491" y="417"/>
                </a:cxn>
                <a:cxn ang="0">
                  <a:pos x="31" y="234"/>
                </a:cxn>
                <a:cxn ang="0">
                  <a:pos x="31" y="233"/>
                </a:cxn>
                <a:cxn ang="0">
                  <a:pos x="29" y="230"/>
                </a:cxn>
                <a:cxn ang="0">
                  <a:pos x="27" y="226"/>
                </a:cxn>
                <a:cxn ang="0">
                  <a:pos x="27" y="221"/>
                </a:cxn>
                <a:cxn ang="0">
                  <a:pos x="26" y="219"/>
                </a:cxn>
                <a:cxn ang="0">
                  <a:pos x="26" y="215"/>
                </a:cxn>
                <a:cxn ang="0">
                  <a:pos x="24" y="212"/>
                </a:cxn>
                <a:cxn ang="0">
                  <a:pos x="22" y="210"/>
                </a:cxn>
                <a:cxn ang="0">
                  <a:pos x="22" y="206"/>
                </a:cxn>
                <a:cxn ang="0">
                  <a:pos x="21" y="203"/>
                </a:cxn>
                <a:cxn ang="0">
                  <a:pos x="19" y="201"/>
                </a:cxn>
                <a:cxn ang="0">
                  <a:pos x="19" y="198"/>
                </a:cxn>
                <a:cxn ang="0">
                  <a:pos x="15" y="196"/>
                </a:cxn>
                <a:cxn ang="0">
                  <a:pos x="15" y="192"/>
                </a:cxn>
                <a:cxn ang="0">
                  <a:pos x="12" y="188"/>
                </a:cxn>
                <a:cxn ang="0">
                  <a:pos x="12" y="184"/>
                </a:cxn>
                <a:cxn ang="0">
                  <a:pos x="8" y="178"/>
                </a:cxn>
                <a:cxn ang="0">
                  <a:pos x="8" y="174"/>
                </a:cxn>
                <a:cxn ang="0">
                  <a:pos x="7" y="169"/>
                </a:cxn>
                <a:cxn ang="0">
                  <a:pos x="7" y="164"/>
                </a:cxn>
                <a:cxn ang="0">
                  <a:pos x="3" y="159"/>
                </a:cxn>
                <a:cxn ang="0">
                  <a:pos x="3" y="154"/>
                </a:cxn>
                <a:cxn ang="0">
                  <a:pos x="1" y="150"/>
                </a:cxn>
                <a:cxn ang="0">
                  <a:pos x="1" y="146"/>
                </a:cxn>
                <a:cxn ang="0">
                  <a:pos x="0" y="142"/>
                </a:cxn>
                <a:cxn ang="0">
                  <a:pos x="0" y="141"/>
                </a:cxn>
                <a:cxn ang="0">
                  <a:pos x="0" y="138"/>
                </a:cxn>
                <a:cxn ang="0">
                  <a:pos x="147" y="78"/>
                </a:cxn>
                <a:cxn ang="0">
                  <a:pos x="147" y="78"/>
                </a:cxn>
              </a:cxnLst>
              <a:rect l="0" t="0" r="r" b="b"/>
              <a:pathLst>
                <a:path w="637" h="417">
                  <a:moveTo>
                    <a:pt x="147" y="78"/>
                  </a:moveTo>
                  <a:lnTo>
                    <a:pt x="145" y="77"/>
                  </a:lnTo>
                  <a:lnTo>
                    <a:pt x="145" y="73"/>
                  </a:lnTo>
                  <a:lnTo>
                    <a:pt x="143" y="70"/>
                  </a:lnTo>
                  <a:lnTo>
                    <a:pt x="142" y="68"/>
                  </a:lnTo>
                  <a:lnTo>
                    <a:pt x="140" y="65"/>
                  </a:lnTo>
                  <a:lnTo>
                    <a:pt x="138" y="63"/>
                  </a:lnTo>
                  <a:lnTo>
                    <a:pt x="135" y="59"/>
                  </a:lnTo>
                  <a:lnTo>
                    <a:pt x="133" y="55"/>
                  </a:lnTo>
                  <a:lnTo>
                    <a:pt x="131" y="53"/>
                  </a:lnTo>
                  <a:lnTo>
                    <a:pt x="130" y="49"/>
                  </a:lnTo>
                  <a:lnTo>
                    <a:pt x="126" y="45"/>
                  </a:lnTo>
                  <a:lnTo>
                    <a:pt x="124" y="41"/>
                  </a:lnTo>
                  <a:lnTo>
                    <a:pt x="121" y="38"/>
                  </a:lnTo>
                  <a:lnTo>
                    <a:pt x="119" y="36"/>
                  </a:lnTo>
                  <a:lnTo>
                    <a:pt x="116" y="32"/>
                  </a:lnTo>
                  <a:lnTo>
                    <a:pt x="112" y="29"/>
                  </a:lnTo>
                  <a:lnTo>
                    <a:pt x="111" y="26"/>
                  </a:lnTo>
                  <a:lnTo>
                    <a:pt x="107" y="23"/>
                  </a:lnTo>
                  <a:lnTo>
                    <a:pt x="104" y="21"/>
                  </a:lnTo>
                  <a:lnTo>
                    <a:pt x="102" y="17"/>
                  </a:lnTo>
                  <a:lnTo>
                    <a:pt x="100" y="14"/>
                  </a:lnTo>
                  <a:lnTo>
                    <a:pt x="97" y="12"/>
                  </a:lnTo>
                  <a:lnTo>
                    <a:pt x="93" y="8"/>
                  </a:lnTo>
                  <a:lnTo>
                    <a:pt x="91" y="4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637" y="223"/>
                  </a:lnTo>
                  <a:lnTo>
                    <a:pt x="491" y="417"/>
                  </a:lnTo>
                  <a:lnTo>
                    <a:pt x="31" y="234"/>
                  </a:lnTo>
                  <a:lnTo>
                    <a:pt x="31" y="233"/>
                  </a:lnTo>
                  <a:lnTo>
                    <a:pt x="29" y="230"/>
                  </a:lnTo>
                  <a:lnTo>
                    <a:pt x="27" y="226"/>
                  </a:lnTo>
                  <a:lnTo>
                    <a:pt x="27" y="221"/>
                  </a:lnTo>
                  <a:lnTo>
                    <a:pt x="26" y="219"/>
                  </a:lnTo>
                  <a:lnTo>
                    <a:pt x="26" y="215"/>
                  </a:lnTo>
                  <a:lnTo>
                    <a:pt x="24" y="212"/>
                  </a:lnTo>
                  <a:lnTo>
                    <a:pt x="22" y="210"/>
                  </a:lnTo>
                  <a:lnTo>
                    <a:pt x="22" y="206"/>
                  </a:lnTo>
                  <a:lnTo>
                    <a:pt x="21" y="203"/>
                  </a:lnTo>
                  <a:lnTo>
                    <a:pt x="19" y="201"/>
                  </a:lnTo>
                  <a:lnTo>
                    <a:pt x="19" y="198"/>
                  </a:lnTo>
                  <a:lnTo>
                    <a:pt x="15" y="196"/>
                  </a:lnTo>
                  <a:lnTo>
                    <a:pt x="15" y="192"/>
                  </a:lnTo>
                  <a:lnTo>
                    <a:pt x="12" y="188"/>
                  </a:lnTo>
                  <a:lnTo>
                    <a:pt x="12" y="184"/>
                  </a:lnTo>
                  <a:lnTo>
                    <a:pt x="8" y="178"/>
                  </a:lnTo>
                  <a:lnTo>
                    <a:pt x="8" y="174"/>
                  </a:lnTo>
                  <a:lnTo>
                    <a:pt x="7" y="169"/>
                  </a:lnTo>
                  <a:lnTo>
                    <a:pt x="7" y="164"/>
                  </a:lnTo>
                  <a:lnTo>
                    <a:pt x="3" y="159"/>
                  </a:lnTo>
                  <a:lnTo>
                    <a:pt x="3" y="154"/>
                  </a:lnTo>
                  <a:lnTo>
                    <a:pt x="1" y="150"/>
                  </a:lnTo>
                  <a:lnTo>
                    <a:pt x="1" y="146"/>
                  </a:lnTo>
                  <a:lnTo>
                    <a:pt x="0" y="14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147" y="78"/>
                  </a:lnTo>
                  <a:lnTo>
                    <a:pt x="147" y="78"/>
                  </a:lnTo>
                  <a:close/>
                </a:path>
              </a:pathLst>
            </a:custGeom>
            <a:solidFill>
              <a:srgbClr val="0000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3" name="Freeform 131"/>
            <p:cNvSpPr>
              <a:spLocks/>
            </p:cNvSpPr>
            <p:nvPr/>
          </p:nvSpPr>
          <p:spPr bwMode="auto">
            <a:xfrm>
              <a:off x="4609" y="3410"/>
              <a:ext cx="1063" cy="534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952" y="534"/>
                </a:cxn>
                <a:cxn ang="0">
                  <a:pos x="1063" y="383"/>
                </a:cxn>
                <a:cxn ang="0">
                  <a:pos x="111" y="0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63" h="534">
                  <a:moveTo>
                    <a:pt x="0" y="150"/>
                  </a:moveTo>
                  <a:lnTo>
                    <a:pt x="952" y="534"/>
                  </a:lnTo>
                  <a:lnTo>
                    <a:pt x="1063" y="383"/>
                  </a:lnTo>
                  <a:lnTo>
                    <a:pt x="111" y="0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4" name="Freeform 132"/>
            <p:cNvSpPr>
              <a:spLocks/>
            </p:cNvSpPr>
            <p:nvPr/>
          </p:nvSpPr>
          <p:spPr bwMode="auto">
            <a:xfrm>
              <a:off x="4606" y="3410"/>
              <a:ext cx="649" cy="351"/>
            </a:xfrm>
            <a:custGeom>
              <a:avLst/>
              <a:gdLst/>
              <a:ahLst/>
              <a:cxnLst>
                <a:cxn ang="0">
                  <a:pos x="614" y="201"/>
                </a:cxn>
                <a:cxn ang="0">
                  <a:pos x="616" y="206"/>
                </a:cxn>
                <a:cxn ang="0">
                  <a:pos x="621" y="214"/>
                </a:cxn>
                <a:cxn ang="0">
                  <a:pos x="626" y="219"/>
                </a:cxn>
                <a:cxn ang="0">
                  <a:pos x="630" y="227"/>
                </a:cxn>
                <a:cxn ang="0">
                  <a:pos x="633" y="234"/>
                </a:cxn>
                <a:cxn ang="0">
                  <a:pos x="637" y="243"/>
                </a:cxn>
                <a:cxn ang="0">
                  <a:pos x="640" y="251"/>
                </a:cxn>
                <a:cxn ang="0">
                  <a:pos x="643" y="260"/>
                </a:cxn>
                <a:cxn ang="0">
                  <a:pos x="645" y="270"/>
                </a:cxn>
                <a:cxn ang="0">
                  <a:pos x="647" y="278"/>
                </a:cxn>
                <a:cxn ang="0">
                  <a:pos x="649" y="287"/>
                </a:cxn>
                <a:cxn ang="0">
                  <a:pos x="647" y="296"/>
                </a:cxn>
                <a:cxn ang="0">
                  <a:pos x="645" y="305"/>
                </a:cxn>
                <a:cxn ang="0">
                  <a:pos x="642" y="311"/>
                </a:cxn>
                <a:cxn ang="0">
                  <a:pos x="638" y="318"/>
                </a:cxn>
                <a:cxn ang="0">
                  <a:pos x="631" y="324"/>
                </a:cxn>
                <a:cxn ang="0">
                  <a:pos x="624" y="328"/>
                </a:cxn>
                <a:cxn ang="0">
                  <a:pos x="616" y="329"/>
                </a:cxn>
                <a:cxn ang="0">
                  <a:pos x="609" y="325"/>
                </a:cxn>
                <a:cxn ang="0">
                  <a:pos x="600" y="319"/>
                </a:cxn>
                <a:cxn ang="0">
                  <a:pos x="592" y="311"/>
                </a:cxn>
                <a:cxn ang="0">
                  <a:pos x="581" y="304"/>
                </a:cxn>
                <a:cxn ang="0">
                  <a:pos x="571" y="295"/>
                </a:cxn>
                <a:cxn ang="0">
                  <a:pos x="559" y="284"/>
                </a:cxn>
                <a:cxn ang="0">
                  <a:pos x="547" y="277"/>
                </a:cxn>
                <a:cxn ang="0">
                  <a:pos x="540" y="272"/>
                </a:cxn>
                <a:cxn ang="0">
                  <a:pos x="531" y="265"/>
                </a:cxn>
                <a:cxn ang="0">
                  <a:pos x="522" y="261"/>
                </a:cxn>
                <a:cxn ang="0">
                  <a:pos x="514" y="258"/>
                </a:cxn>
                <a:cxn ang="0">
                  <a:pos x="505" y="254"/>
                </a:cxn>
                <a:cxn ang="0">
                  <a:pos x="496" y="250"/>
                </a:cxn>
                <a:cxn ang="0">
                  <a:pos x="488" y="247"/>
                </a:cxn>
                <a:cxn ang="0">
                  <a:pos x="479" y="245"/>
                </a:cxn>
                <a:cxn ang="0">
                  <a:pos x="472" y="245"/>
                </a:cxn>
                <a:cxn ang="0">
                  <a:pos x="462" y="245"/>
                </a:cxn>
                <a:cxn ang="0">
                  <a:pos x="450" y="249"/>
                </a:cxn>
                <a:cxn ang="0">
                  <a:pos x="446" y="256"/>
                </a:cxn>
                <a:cxn ang="0">
                  <a:pos x="446" y="263"/>
                </a:cxn>
                <a:cxn ang="0">
                  <a:pos x="448" y="270"/>
                </a:cxn>
                <a:cxn ang="0">
                  <a:pos x="451" y="279"/>
                </a:cxn>
                <a:cxn ang="0">
                  <a:pos x="455" y="288"/>
                </a:cxn>
                <a:cxn ang="0">
                  <a:pos x="462" y="297"/>
                </a:cxn>
                <a:cxn ang="0">
                  <a:pos x="467" y="307"/>
                </a:cxn>
                <a:cxn ang="0">
                  <a:pos x="472" y="316"/>
                </a:cxn>
                <a:cxn ang="0">
                  <a:pos x="477" y="324"/>
                </a:cxn>
                <a:cxn ang="0">
                  <a:pos x="484" y="332"/>
                </a:cxn>
                <a:cxn ang="0">
                  <a:pos x="489" y="339"/>
                </a:cxn>
                <a:cxn ang="0">
                  <a:pos x="493" y="345"/>
                </a:cxn>
                <a:cxn ang="0">
                  <a:pos x="498" y="350"/>
                </a:cxn>
                <a:cxn ang="0">
                  <a:pos x="0" y="150"/>
                </a:cxn>
                <a:cxn ang="0">
                  <a:pos x="614" y="200"/>
                </a:cxn>
              </a:cxnLst>
              <a:rect l="0" t="0" r="r" b="b"/>
              <a:pathLst>
                <a:path w="649" h="351">
                  <a:moveTo>
                    <a:pt x="614" y="200"/>
                  </a:moveTo>
                  <a:lnTo>
                    <a:pt x="614" y="201"/>
                  </a:lnTo>
                  <a:lnTo>
                    <a:pt x="614" y="203"/>
                  </a:lnTo>
                  <a:lnTo>
                    <a:pt x="616" y="206"/>
                  </a:lnTo>
                  <a:lnTo>
                    <a:pt x="619" y="211"/>
                  </a:lnTo>
                  <a:lnTo>
                    <a:pt x="621" y="214"/>
                  </a:lnTo>
                  <a:lnTo>
                    <a:pt x="623" y="217"/>
                  </a:lnTo>
                  <a:lnTo>
                    <a:pt x="626" y="219"/>
                  </a:lnTo>
                  <a:lnTo>
                    <a:pt x="628" y="223"/>
                  </a:lnTo>
                  <a:lnTo>
                    <a:pt x="630" y="227"/>
                  </a:lnTo>
                  <a:lnTo>
                    <a:pt x="631" y="231"/>
                  </a:lnTo>
                  <a:lnTo>
                    <a:pt x="633" y="234"/>
                  </a:lnTo>
                  <a:lnTo>
                    <a:pt x="635" y="240"/>
                  </a:lnTo>
                  <a:lnTo>
                    <a:pt x="637" y="243"/>
                  </a:lnTo>
                  <a:lnTo>
                    <a:pt x="638" y="247"/>
                  </a:lnTo>
                  <a:lnTo>
                    <a:pt x="640" y="251"/>
                  </a:lnTo>
                  <a:lnTo>
                    <a:pt x="642" y="256"/>
                  </a:lnTo>
                  <a:lnTo>
                    <a:pt x="643" y="260"/>
                  </a:lnTo>
                  <a:lnTo>
                    <a:pt x="645" y="265"/>
                  </a:lnTo>
                  <a:lnTo>
                    <a:pt x="645" y="270"/>
                  </a:lnTo>
                  <a:lnTo>
                    <a:pt x="647" y="274"/>
                  </a:lnTo>
                  <a:lnTo>
                    <a:pt x="647" y="278"/>
                  </a:lnTo>
                  <a:lnTo>
                    <a:pt x="649" y="283"/>
                  </a:lnTo>
                  <a:lnTo>
                    <a:pt x="649" y="287"/>
                  </a:lnTo>
                  <a:lnTo>
                    <a:pt x="649" y="292"/>
                  </a:lnTo>
                  <a:lnTo>
                    <a:pt x="647" y="296"/>
                  </a:lnTo>
                  <a:lnTo>
                    <a:pt x="647" y="300"/>
                  </a:lnTo>
                  <a:lnTo>
                    <a:pt x="645" y="305"/>
                  </a:lnTo>
                  <a:lnTo>
                    <a:pt x="645" y="309"/>
                  </a:lnTo>
                  <a:lnTo>
                    <a:pt x="642" y="311"/>
                  </a:lnTo>
                  <a:lnTo>
                    <a:pt x="640" y="315"/>
                  </a:lnTo>
                  <a:lnTo>
                    <a:pt x="638" y="318"/>
                  </a:lnTo>
                  <a:lnTo>
                    <a:pt x="637" y="320"/>
                  </a:lnTo>
                  <a:lnTo>
                    <a:pt x="631" y="324"/>
                  </a:lnTo>
                  <a:lnTo>
                    <a:pt x="628" y="327"/>
                  </a:lnTo>
                  <a:lnTo>
                    <a:pt x="624" y="328"/>
                  </a:lnTo>
                  <a:lnTo>
                    <a:pt x="621" y="329"/>
                  </a:lnTo>
                  <a:lnTo>
                    <a:pt x="616" y="329"/>
                  </a:lnTo>
                  <a:lnTo>
                    <a:pt x="614" y="328"/>
                  </a:lnTo>
                  <a:lnTo>
                    <a:pt x="609" y="325"/>
                  </a:lnTo>
                  <a:lnTo>
                    <a:pt x="604" y="323"/>
                  </a:lnTo>
                  <a:lnTo>
                    <a:pt x="600" y="319"/>
                  </a:lnTo>
                  <a:lnTo>
                    <a:pt x="595" y="316"/>
                  </a:lnTo>
                  <a:lnTo>
                    <a:pt x="592" y="311"/>
                  </a:lnTo>
                  <a:lnTo>
                    <a:pt x="586" y="307"/>
                  </a:lnTo>
                  <a:lnTo>
                    <a:pt x="581" y="304"/>
                  </a:lnTo>
                  <a:lnTo>
                    <a:pt x="578" y="300"/>
                  </a:lnTo>
                  <a:lnTo>
                    <a:pt x="571" y="295"/>
                  </a:lnTo>
                  <a:lnTo>
                    <a:pt x="566" y="290"/>
                  </a:lnTo>
                  <a:lnTo>
                    <a:pt x="559" y="284"/>
                  </a:lnTo>
                  <a:lnTo>
                    <a:pt x="552" y="279"/>
                  </a:lnTo>
                  <a:lnTo>
                    <a:pt x="547" y="277"/>
                  </a:lnTo>
                  <a:lnTo>
                    <a:pt x="543" y="274"/>
                  </a:lnTo>
                  <a:lnTo>
                    <a:pt x="540" y="272"/>
                  </a:lnTo>
                  <a:lnTo>
                    <a:pt x="534" y="269"/>
                  </a:lnTo>
                  <a:lnTo>
                    <a:pt x="531" y="265"/>
                  </a:lnTo>
                  <a:lnTo>
                    <a:pt x="526" y="264"/>
                  </a:lnTo>
                  <a:lnTo>
                    <a:pt x="522" y="261"/>
                  </a:lnTo>
                  <a:lnTo>
                    <a:pt x="519" y="260"/>
                  </a:lnTo>
                  <a:lnTo>
                    <a:pt x="514" y="258"/>
                  </a:lnTo>
                  <a:lnTo>
                    <a:pt x="508" y="255"/>
                  </a:lnTo>
                  <a:lnTo>
                    <a:pt x="505" y="254"/>
                  </a:lnTo>
                  <a:lnTo>
                    <a:pt x="500" y="251"/>
                  </a:lnTo>
                  <a:lnTo>
                    <a:pt x="496" y="250"/>
                  </a:lnTo>
                  <a:lnTo>
                    <a:pt x="491" y="249"/>
                  </a:lnTo>
                  <a:lnTo>
                    <a:pt x="488" y="247"/>
                  </a:lnTo>
                  <a:lnTo>
                    <a:pt x="484" y="246"/>
                  </a:lnTo>
                  <a:lnTo>
                    <a:pt x="479" y="245"/>
                  </a:lnTo>
                  <a:lnTo>
                    <a:pt x="476" y="245"/>
                  </a:lnTo>
                  <a:lnTo>
                    <a:pt x="472" y="245"/>
                  </a:lnTo>
                  <a:lnTo>
                    <a:pt x="469" y="245"/>
                  </a:lnTo>
                  <a:lnTo>
                    <a:pt x="462" y="245"/>
                  </a:lnTo>
                  <a:lnTo>
                    <a:pt x="455" y="246"/>
                  </a:lnTo>
                  <a:lnTo>
                    <a:pt x="450" y="249"/>
                  </a:lnTo>
                  <a:lnTo>
                    <a:pt x="446" y="254"/>
                  </a:lnTo>
                  <a:lnTo>
                    <a:pt x="446" y="256"/>
                  </a:lnTo>
                  <a:lnTo>
                    <a:pt x="446" y="259"/>
                  </a:lnTo>
                  <a:lnTo>
                    <a:pt x="446" y="263"/>
                  </a:lnTo>
                  <a:lnTo>
                    <a:pt x="448" y="266"/>
                  </a:lnTo>
                  <a:lnTo>
                    <a:pt x="448" y="270"/>
                  </a:lnTo>
                  <a:lnTo>
                    <a:pt x="450" y="274"/>
                  </a:lnTo>
                  <a:lnTo>
                    <a:pt x="451" y="279"/>
                  </a:lnTo>
                  <a:lnTo>
                    <a:pt x="453" y="283"/>
                  </a:lnTo>
                  <a:lnTo>
                    <a:pt x="455" y="288"/>
                  </a:lnTo>
                  <a:lnTo>
                    <a:pt x="458" y="293"/>
                  </a:lnTo>
                  <a:lnTo>
                    <a:pt x="462" y="297"/>
                  </a:lnTo>
                  <a:lnTo>
                    <a:pt x="465" y="302"/>
                  </a:lnTo>
                  <a:lnTo>
                    <a:pt x="467" y="307"/>
                  </a:lnTo>
                  <a:lnTo>
                    <a:pt x="470" y="311"/>
                  </a:lnTo>
                  <a:lnTo>
                    <a:pt x="472" y="316"/>
                  </a:lnTo>
                  <a:lnTo>
                    <a:pt x="476" y="320"/>
                  </a:lnTo>
                  <a:lnTo>
                    <a:pt x="477" y="324"/>
                  </a:lnTo>
                  <a:lnTo>
                    <a:pt x="481" y="328"/>
                  </a:lnTo>
                  <a:lnTo>
                    <a:pt x="484" y="332"/>
                  </a:lnTo>
                  <a:lnTo>
                    <a:pt x="488" y="336"/>
                  </a:lnTo>
                  <a:lnTo>
                    <a:pt x="489" y="339"/>
                  </a:lnTo>
                  <a:lnTo>
                    <a:pt x="491" y="342"/>
                  </a:lnTo>
                  <a:lnTo>
                    <a:pt x="493" y="345"/>
                  </a:lnTo>
                  <a:lnTo>
                    <a:pt x="495" y="347"/>
                  </a:lnTo>
                  <a:lnTo>
                    <a:pt x="498" y="350"/>
                  </a:lnTo>
                  <a:lnTo>
                    <a:pt x="500" y="351"/>
                  </a:lnTo>
                  <a:lnTo>
                    <a:pt x="0" y="150"/>
                  </a:lnTo>
                  <a:lnTo>
                    <a:pt x="112" y="0"/>
                  </a:lnTo>
                  <a:lnTo>
                    <a:pt x="614" y="200"/>
                  </a:lnTo>
                  <a:lnTo>
                    <a:pt x="614" y="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5" name="Freeform 133"/>
            <p:cNvSpPr>
              <a:spLocks/>
            </p:cNvSpPr>
            <p:nvPr/>
          </p:nvSpPr>
          <p:spPr bwMode="auto">
            <a:xfrm>
              <a:off x="4694" y="3462"/>
              <a:ext cx="119" cy="136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109" y="16"/>
                </a:cxn>
                <a:cxn ang="0">
                  <a:pos x="57" y="88"/>
                </a:cxn>
                <a:cxn ang="0">
                  <a:pos x="119" y="112"/>
                </a:cxn>
                <a:cxn ang="0">
                  <a:pos x="100" y="136"/>
                </a:cxn>
                <a:cxn ang="0">
                  <a:pos x="0" y="95"/>
                </a:cxn>
                <a:cxn ang="0">
                  <a:pos x="69" y="0"/>
                </a:cxn>
                <a:cxn ang="0">
                  <a:pos x="69" y="0"/>
                </a:cxn>
              </a:cxnLst>
              <a:rect l="0" t="0" r="r" b="b"/>
              <a:pathLst>
                <a:path w="119" h="136">
                  <a:moveTo>
                    <a:pt x="69" y="0"/>
                  </a:moveTo>
                  <a:lnTo>
                    <a:pt x="109" y="16"/>
                  </a:lnTo>
                  <a:lnTo>
                    <a:pt x="57" y="88"/>
                  </a:lnTo>
                  <a:lnTo>
                    <a:pt x="119" y="112"/>
                  </a:lnTo>
                  <a:lnTo>
                    <a:pt x="100" y="136"/>
                  </a:lnTo>
                  <a:lnTo>
                    <a:pt x="0" y="95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6" name="Freeform 134"/>
            <p:cNvSpPr>
              <a:spLocks/>
            </p:cNvSpPr>
            <p:nvPr/>
          </p:nvSpPr>
          <p:spPr bwMode="auto">
            <a:xfrm>
              <a:off x="4832" y="3524"/>
              <a:ext cx="156" cy="117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8" y="23"/>
                </a:cxn>
                <a:cxn ang="0">
                  <a:pos x="25" y="16"/>
                </a:cxn>
                <a:cxn ang="0">
                  <a:pos x="37" y="8"/>
                </a:cxn>
                <a:cxn ang="0">
                  <a:pos x="49" y="4"/>
                </a:cxn>
                <a:cxn ang="0">
                  <a:pos x="63" y="0"/>
                </a:cxn>
                <a:cxn ang="0">
                  <a:pos x="71" y="0"/>
                </a:cxn>
                <a:cxn ang="0">
                  <a:pos x="80" y="0"/>
                </a:cxn>
                <a:cxn ang="0">
                  <a:pos x="90" y="2"/>
                </a:cxn>
                <a:cxn ang="0">
                  <a:pos x="102" y="4"/>
                </a:cxn>
                <a:cxn ang="0">
                  <a:pos x="109" y="7"/>
                </a:cxn>
                <a:cxn ang="0">
                  <a:pos x="118" y="10"/>
                </a:cxn>
                <a:cxn ang="0">
                  <a:pos x="125" y="13"/>
                </a:cxn>
                <a:cxn ang="0">
                  <a:pos x="134" y="19"/>
                </a:cxn>
                <a:cxn ang="0">
                  <a:pos x="144" y="27"/>
                </a:cxn>
                <a:cxn ang="0">
                  <a:pos x="151" y="36"/>
                </a:cxn>
                <a:cxn ang="0">
                  <a:pos x="154" y="45"/>
                </a:cxn>
                <a:cxn ang="0">
                  <a:pos x="156" y="53"/>
                </a:cxn>
                <a:cxn ang="0">
                  <a:pos x="156" y="58"/>
                </a:cxn>
                <a:cxn ang="0">
                  <a:pos x="154" y="67"/>
                </a:cxn>
                <a:cxn ang="0">
                  <a:pos x="151" y="74"/>
                </a:cxn>
                <a:cxn ang="0">
                  <a:pos x="147" y="81"/>
                </a:cxn>
                <a:cxn ang="0">
                  <a:pos x="142" y="87"/>
                </a:cxn>
                <a:cxn ang="0">
                  <a:pos x="135" y="95"/>
                </a:cxn>
                <a:cxn ang="0">
                  <a:pos x="128" y="100"/>
                </a:cxn>
                <a:cxn ang="0">
                  <a:pos x="121" y="105"/>
                </a:cxn>
                <a:cxn ang="0">
                  <a:pos x="113" y="109"/>
                </a:cxn>
                <a:cxn ang="0">
                  <a:pos x="106" y="113"/>
                </a:cxn>
                <a:cxn ang="0">
                  <a:pos x="97" y="114"/>
                </a:cxn>
                <a:cxn ang="0">
                  <a:pos x="87" y="115"/>
                </a:cxn>
                <a:cxn ang="0">
                  <a:pos x="78" y="115"/>
                </a:cxn>
                <a:cxn ang="0">
                  <a:pos x="70" y="115"/>
                </a:cxn>
                <a:cxn ang="0">
                  <a:pos x="59" y="113"/>
                </a:cxn>
                <a:cxn ang="0">
                  <a:pos x="49" y="109"/>
                </a:cxn>
                <a:cxn ang="0">
                  <a:pos x="38" y="105"/>
                </a:cxn>
                <a:cxn ang="0">
                  <a:pos x="28" y="100"/>
                </a:cxn>
                <a:cxn ang="0">
                  <a:pos x="21" y="96"/>
                </a:cxn>
                <a:cxn ang="0">
                  <a:pos x="14" y="91"/>
                </a:cxn>
                <a:cxn ang="0">
                  <a:pos x="9" y="86"/>
                </a:cxn>
                <a:cxn ang="0">
                  <a:pos x="4" y="80"/>
                </a:cxn>
                <a:cxn ang="0">
                  <a:pos x="0" y="73"/>
                </a:cxn>
                <a:cxn ang="0">
                  <a:pos x="0" y="67"/>
                </a:cxn>
                <a:cxn ang="0">
                  <a:pos x="0" y="59"/>
                </a:cxn>
                <a:cxn ang="0">
                  <a:pos x="0" y="51"/>
                </a:cxn>
                <a:cxn ang="0">
                  <a:pos x="4" y="44"/>
                </a:cxn>
                <a:cxn ang="0">
                  <a:pos x="9" y="36"/>
                </a:cxn>
                <a:cxn ang="0">
                  <a:pos x="12" y="32"/>
                </a:cxn>
              </a:cxnLst>
              <a:rect l="0" t="0" r="r" b="b"/>
              <a:pathLst>
                <a:path w="156" h="117">
                  <a:moveTo>
                    <a:pt x="12" y="32"/>
                  </a:moveTo>
                  <a:lnTo>
                    <a:pt x="14" y="30"/>
                  </a:lnTo>
                  <a:lnTo>
                    <a:pt x="16" y="26"/>
                  </a:lnTo>
                  <a:lnTo>
                    <a:pt x="18" y="23"/>
                  </a:lnTo>
                  <a:lnTo>
                    <a:pt x="21" y="21"/>
                  </a:lnTo>
                  <a:lnTo>
                    <a:pt x="25" y="16"/>
                  </a:lnTo>
                  <a:lnTo>
                    <a:pt x="31" y="13"/>
                  </a:lnTo>
                  <a:lnTo>
                    <a:pt x="37" y="8"/>
                  </a:lnTo>
                  <a:lnTo>
                    <a:pt x="42" y="7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80" y="0"/>
                  </a:lnTo>
                  <a:lnTo>
                    <a:pt x="83" y="2"/>
                  </a:lnTo>
                  <a:lnTo>
                    <a:pt x="90" y="2"/>
                  </a:lnTo>
                  <a:lnTo>
                    <a:pt x="97" y="4"/>
                  </a:lnTo>
                  <a:lnTo>
                    <a:pt x="102" y="4"/>
                  </a:lnTo>
                  <a:lnTo>
                    <a:pt x="106" y="5"/>
                  </a:lnTo>
                  <a:lnTo>
                    <a:pt x="109" y="7"/>
                  </a:lnTo>
                  <a:lnTo>
                    <a:pt x="115" y="9"/>
                  </a:lnTo>
                  <a:lnTo>
                    <a:pt x="118" y="10"/>
                  </a:lnTo>
                  <a:lnTo>
                    <a:pt x="121" y="12"/>
                  </a:lnTo>
                  <a:lnTo>
                    <a:pt x="125" y="13"/>
                  </a:lnTo>
                  <a:lnTo>
                    <a:pt x="128" y="16"/>
                  </a:lnTo>
                  <a:lnTo>
                    <a:pt x="134" y="19"/>
                  </a:lnTo>
                  <a:lnTo>
                    <a:pt x="141" y="23"/>
                  </a:lnTo>
                  <a:lnTo>
                    <a:pt x="144" y="27"/>
                  </a:lnTo>
                  <a:lnTo>
                    <a:pt x="147" y="32"/>
                  </a:lnTo>
                  <a:lnTo>
                    <a:pt x="151" y="36"/>
                  </a:lnTo>
                  <a:lnTo>
                    <a:pt x="154" y="41"/>
                  </a:lnTo>
                  <a:lnTo>
                    <a:pt x="154" y="45"/>
                  </a:lnTo>
                  <a:lnTo>
                    <a:pt x="156" y="50"/>
                  </a:lnTo>
                  <a:lnTo>
                    <a:pt x="156" y="53"/>
                  </a:lnTo>
                  <a:lnTo>
                    <a:pt x="156" y="55"/>
                  </a:lnTo>
                  <a:lnTo>
                    <a:pt x="156" y="58"/>
                  </a:lnTo>
                  <a:lnTo>
                    <a:pt x="156" y="62"/>
                  </a:lnTo>
                  <a:lnTo>
                    <a:pt x="154" y="67"/>
                  </a:lnTo>
                  <a:lnTo>
                    <a:pt x="153" y="72"/>
                  </a:lnTo>
                  <a:lnTo>
                    <a:pt x="151" y="74"/>
                  </a:lnTo>
                  <a:lnTo>
                    <a:pt x="149" y="78"/>
                  </a:lnTo>
                  <a:lnTo>
                    <a:pt x="147" y="81"/>
                  </a:lnTo>
                  <a:lnTo>
                    <a:pt x="146" y="83"/>
                  </a:lnTo>
                  <a:lnTo>
                    <a:pt x="142" y="87"/>
                  </a:lnTo>
                  <a:lnTo>
                    <a:pt x="139" y="91"/>
                  </a:lnTo>
                  <a:lnTo>
                    <a:pt x="135" y="95"/>
                  </a:lnTo>
                  <a:lnTo>
                    <a:pt x="132" y="97"/>
                  </a:lnTo>
                  <a:lnTo>
                    <a:pt x="128" y="100"/>
                  </a:lnTo>
                  <a:lnTo>
                    <a:pt x="125" y="104"/>
                  </a:lnTo>
                  <a:lnTo>
                    <a:pt x="121" y="105"/>
                  </a:lnTo>
                  <a:lnTo>
                    <a:pt x="118" y="108"/>
                  </a:lnTo>
                  <a:lnTo>
                    <a:pt x="113" y="109"/>
                  </a:lnTo>
                  <a:lnTo>
                    <a:pt x="109" y="112"/>
                  </a:lnTo>
                  <a:lnTo>
                    <a:pt x="106" y="113"/>
                  </a:lnTo>
                  <a:lnTo>
                    <a:pt x="101" y="114"/>
                  </a:lnTo>
                  <a:lnTo>
                    <a:pt x="97" y="114"/>
                  </a:lnTo>
                  <a:lnTo>
                    <a:pt x="92" y="115"/>
                  </a:lnTo>
                  <a:lnTo>
                    <a:pt x="87" y="115"/>
                  </a:lnTo>
                  <a:lnTo>
                    <a:pt x="83" y="117"/>
                  </a:lnTo>
                  <a:lnTo>
                    <a:pt x="78" y="115"/>
                  </a:lnTo>
                  <a:lnTo>
                    <a:pt x="73" y="115"/>
                  </a:lnTo>
                  <a:lnTo>
                    <a:pt x="70" y="115"/>
                  </a:lnTo>
                  <a:lnTo>
                    <a:pt x="64" y="114"/>
                  </a:lnTo>
                  <a:lnTo>
                    <a:pt x="59" y="113"/>
                  </a:lnTo>
                  <a:lnTo>
                    <a:pt x="54" y="112"/>
                  </a:lnTo>
                  <a:lnTo>
                    <a:pt x="49" y="109"/>
                  </a:lnTo>
                  <a:lnTo>
                    <a:pt x="44" y="108"/>
                  </a:lnTo>
                  <a:lnTo>
                    <a:pt x="38" y="105"/>
                  </a:lnTo>
                  <a:lnTo>
                    <a:pt x="33" y="103"/>
                  </a:lnTo>
                  <a:lnTo>
                    <a:pt x="28" y="100"/>
                  </a:lnTo>
                  <a:lnTo>
                    <a:pt x="25" y="99"/>
                  </a:lnTo>
                  <a:lnTo>
                    <a:pt x="21" y="96"/>
                  </a:lnTo>
                  <a:lnTo>
                    <a:pt x="18" y="94"/>
                  </a:lnTo>
                  <a:lnTo>
                    <a:pt x="14" y="91"/>
                  </a:lnTo>
                  <a:lnTo>
                    <a:pt x="12" y="89"/>
                  </a:lnTo>
                  <a:lnTo>
                    <a:pt x="9" y="86"/>
                  </a:lnTo>
                  <a:lnTo>
                    <a:pt x="6" y="83"/>
                  </a:lnTo>
                  <a:lnTo>
                    <a:pt x="4" y="80"/>
                  </a:lnTo>
                  <a:lnTo>
                    <a:pt x="2" y="77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2" y="48"/>
                  </a:lnTo>
                  <a:lnTo>
                    <a:pt x="4" y="44"/>
                  </a:lnTo>
                  <a:lnTo>
                    <a:pt x="6" y="40"/>
                  </a:lnTo>
                  <a:lnTo>
                    <a:pt x="9" y="36"/>
                  </a:lnTo>
                  <a:lnTo>
                    <a:pt x="12" y="32"/>
                  </a:lnTo>
                  <a:lnTo>
                    <a:pt x="12" y="32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7" name="Freeform 135"/>
            <p:cNvSpPr>
              <a:spLocks/>
            </p:cNvSpPr>
            <p:nvPr/>
          </p:nvSpPr>
          <p:spPr bwMode="auto">
            <a:xfrm>
              <a:off x="4874" y="3551"/>
              <a:ext cx="71" cy="62"/>
            </a:xfrm>
            <a:custGeom>
              <a:avLst/>
              <a:gdLst/>
              <a:ahLst/>
              <a:cxnLst>
                <a:cxn ang="0">
                  <a:pos x="9" y="21"/>
                </a:cxn>
                <a:cxn ang="0">
                  <a:pos x="7" y="23"/>
                </a:cxn>
                <a:cxn ang="0">
                  <a:pos x="5" y="27"/>
                </a:cxn>
                <a:cxn ang="0">
                  <a:pos x="2" y="31"/>
                </a:cxn>
                <a:cxn ang="0">
                  <a:pos x="2" y="33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0" y="41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7" y="51"/>
                </a:cxn>
                <a:cxn ang="0">
                  <a:pos x="10" y="55"/>
                </a:cxn>
                <a:cxn ang="0">
                  <a:pos x="17" y="58"/>
                </a:cxn>
                <a:cxn ang="0">
                  <a:pos x="24" y="60"/>
                </a:cxn>
                <a:cxn ang="0">
                  <a:pos x="29" y="62"/>
                </a:cxn>
                <a:cxn ang="0">
                  <a:pos x="36" y="62"/>
                </a:cxn>
                <a:cxn ang="0">
                  <a:pos x="41" y="60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5" y="50"/>
                </a:cxn>
                <a:cxn ang="0">
                  <a:pos x="59" y="47"/>
                </a:cxn>
                <a:cxn ang="0">
                  <a:pos x="60" y="45"/>
                </a:cxn>
                <a:cxn ang="0">
                  <a:pos x="64" y="41"/>
                </a:cxn>
                <a:cxn ang="0">
                  <a:pos x="66" y="37"/>
                </a:cxn>
                <a:cxn ang="0">
                  <a:pos x="67" y="35"/>
                </a:cxn>
                <a:cxn ang="0">
                  <a:pos x="69" y="31"/>
                </a:cxn>
                <a:cxn ang="0">
                  <a:pos x="71" y="28"/>
                </a:cxn>
                <a:cxn ang="0">
                  <a:pos x="71" y="26"/>
                </a:cxn>
                <a:cxn ang="0">
                  <a:pos x="71" y="23"/>
                </a:cxn>
                <a:cxn ang="0">
                  <a:pos x="71" y="21"/>
                </a:cxn>
                <a:cxn ang="0">
                  <a:pos x="71" y="18"/>
                </a:cxn>
                <a:cxn ang="0">
                  <a:pos x="69" y="14"/>
                </a:cxn>
                <a:cxn ang="0">
                  <a:pos x="66" y="10"/>
                </a:cxn>
                <a:cxn ang="0">
                  <a:pos x="62" y="6"/>
                </a:cxn>
                <a:cxn ang="0">
                  <a:pos x="55" y="4"/>
                </a:cxn>
                <a:cxn ang="0">
                  <a:pos x="50" y="1"/>
                </a:cxn>
                <a:cxn ang="0">
                  <a:pos x="43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6" y="5"/>
                </a:cxn>
                <a:cxn ang="0">
                  <a:pos x="19" y="9"/>
                </a:cxn>
                <a:cxn ang="0">
                  <a:pos x="15" y="10"/>
                </a:cxn>
                <a:cxn ang="0">
                  <a:pos x="14" y="14"/>
                </a:cxn>
                <a:cxn ang="0">
                  <a:pos x="10" y="17"/>
                </a:cxn>
                <a:cxn ang="0">
                  <a:pos x="9" y="21"/>
                </a:cxn>
                <a:cxn ang="0">
                  <a:pos x="9" y="21"/>
                </a:cxn>
              </a:cxnLst>
              <a:rect l="0" t="0" r="r" b="b"/>
              <a:pathLst>
                <a:path w="71" h="62">
                  <a:moveTo>
                    <a:pt x="9" y="21"/>
                  </a:moveTo>
                  <a:lnTo>
                    <a:pt x="7" y="23"/>
                  </a:lnTo>
                  <a:lnTo>
                    <a:pt x="5" y="27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7" y="51"/>
                  </a:lnTo>
                  <a:lnTo>
                    <a:pt x="10" y="55"/>
                  </a:lnTo>
                  <a:lnTo>
                    <a:pt x="17" y="58"/>
                  </a:lnTo>
                  <a:lnTo>
                    <a:pt x="24" y="60"/>
                  </a:lnTo>
                  <a:lnTo>
                    <a:pt x="29" y="62"/>
                  </a:lnTo>
                  <a:lnTo>
                    <a:pt x="36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52" y="54"/>
                  </a:lnTo>
                  <a:lnTo>
                    <a:pt x="55" y="50"/>
                  </a:lnTo>
                  <a:lnTo>
                    <a:pt x="59" y="47"/>
                  </a:lnTo>
                  <a:lnTo>
                    <a:pt x="60" y="45"/>
                  </a:lnTo>
                  <a:lnTo>
                    <a:pt x="64" y="41"/>
                  </a:lnTo>
                  <a:lnTo>
                    <a:pt x="66" y="37"/>
                  </a:lnTo>
                  <a:lnTo>
                    <a:pt x="67" y="35"/>
                  </a:lnTo>
                  <a:lnTo>
                    <a:pt x="69" y="31"/>
                  </a:lnTo>
                  <a:lnTo>
                    <a:pt x="71" y="28"/>
                  </a:lnTo>
                  <a:lnTo>
                    <a:pt x="71" y="26"/>
                  </a:lnTo>
                  <a:lnTo>
                    <a:pt x="71" y="23"/>
                  </a:lnTo>
                  <a:lnTo>
                    <a:pt x="71" y="21"/>
                  </a:lnTo>
                  <a:lnTo>
                    <a:pt x="71" y="18"/>
                  </a:lnTo>
                  <a:lnTo>
                    <a:pt x="69" y="14"/>
                  </a:lnTo>
                  <a:lnTo>
                    <a:pt x="66" y="10"/>
                  </a:lnTo>
                  <a:lnTo>
                    <a:pt x="62" y="6"/>
                  </a:lnTo>
                  <a:lnTo>
                    <a:pt x="55" y="4"/>
                  </a:lnTo>
                  <a:lnTo>
                    <a:pt x="50" y="1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6" y="5"/>
                  </a:lnTo>
                  <a:lnTo>
                    <a:pt x="19" y="9"/>
                  </a:lnTo>
                  <a:lnTo>
                    <a:pt x="15" y="10"/>
                  </a:lnTo>
                  <a:lnTo>
                    <a:pt x="14" y="14"/>
                  </a:lnTo>
                  <a:lnTo>
                    <a:pt x="10" y="17"/>
                  </a:lnTo>
                  <a:lnTo>
                    <a:pt x="9" y="21"/>
                  </a:lnTo>
                  <a:lnTo>
                    <a:pt x="9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8" name="Freeform 136"/>
            <p:cNvSpPr>
              <a:spLocks/>
            </p:cNvSpPr>
            <p:nvPr/>
          </p:nvSpPr>
          <p:spPr bwMode="auto">
            <a:xfrm>
              <a:off x="4964" y="3569"/>
              <a:ext cx="194" cy="14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107" y="15"/>
                </a:cxn>
                <a:cxn ang="0">
                  <a:pos x="116" y="87"/>
                </a:cxn>
                <a:cxn ang="0">
                  <a:pos x="156" y="33"/>
                </a:cxn>
                <a:cxn ang="0">
                  <a:pos x="194" y="50"/>
                </a:cxn>
                <a:cxn ang="0">
                  <a:pos x="124" y="145"/>
                </a:cxn>
                <a:cxn ang="0">
                  <a:pos x="86" y="131"/>
                </a:cxn>
                <a:cxn ang="0">
                  <a:pos x="76" y="59"/>
                </a:cxn>
                <a:cxn ang="0">
                  <a:pos x="38" y="111"/>
                </a:cxn>
                <a:cxn ang="0">
                  <a:pos x="0" y="96"/>
                </a:cxn>
                <a:cxn ang="0">
                  <a:pos x="69" y="0"/>
                </a:cxn>
                <a:cxn ang="0">
                  <a:pos x="69" y="0"/>
                </a:cxn>
              </a:cxnLst>
              <a:rect l="0" t="0" r="r" b="b"/>
              <a:pathLst>
                <a:path w="194" h="145">
                  <a:moveTo>
                    <a:pt x="69" y="0"/>
                  </a:moveTo>
                  <a:lnTo>
                    <a:pt x="107" y="15"/>
                  </a:lnTo>
                  <a:lnTo>
                    <a:pt x="116" y="87"/>
                  </a:lnTo>
                  <a:lnTo>
                    <a:pt x="156" y="33"/>
                  </a:lnTo>
                  <a:lnTo>
                    <a:pt x="194" y="50"/>
                  </a:lnTo>
                  <a:lnTo>
                    <a:pt x="124" y="145"/>
                  </a:lnTo>
                  <a:lnTo>
                    <a:pt x="86" y="131"/>
                  </a:lnTo>
                  <a:lnTo>
                    <a:pt x="76" y="59"/>
                  </a:lnTo>
                  <a:lnTo>
                    <a:pt x="38" y="111"/>
                  </a:lnTo>
                  <a:lnTo>
                    <a:pt x="0" y="96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9" name="Freeform 137"/>
            <p:cNvSpPr>
              <a:spLocks/>
            </p:cNvSpPr>
            <p:nvPr/>
          </p:nvSpPr>
          <p:spPr bwMode="auto">
            <a:xfrm>
              <a:off x="5114" y="3629"/>
              <a:ext cx="167" cy="127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130" y="23"/>
                </a:cxn>
                <a:cxn ang="0">
                  <a:pos x="134" y="26"/>
                </a:cxn>
                <a:cxn ang="0">
                  <a:pos x="137" y="27"/>
                </a:cxn>
                <a:cxn ang="0">
                  <a:pos x="141" y="28"/>
                </a:cxn>
                <a:cxn ang="0">
                  <a:pos x="144" y="31"/>
                </a:cxn>
                <a:cxn ang="0">
                  <a:pos x="149" y="35"/>
                </a:cxn>
                <a:cxn ang="0">
                  <a:pos x="156" y="39"/>
                </a:cxn>
                <a:cxn ang="0">
                  <a:pos x="158" y="42"/>
                </a:cxn>
                <a:cxn ang="0">
                  <a:pos x="161" y="46"/>
                </a:cxn>
                <a:cxn ang="0">
                  <a:pos x="161" y="49"/>
                </a:cxn>
                <a:cxn ang="0">
                  <a:pos x="163" y="51"/>
                </a:cxn>
                <a:cxn ang="0">
                  <a:pos x="165" y="54"/>
                </a:cxn>
                <a:cxn ang="0">
                  <a:pos x="165" y="56"/>
                </a:cxn>
                <a:cxn ang="0">
                  <a:pos x="167" y="60"/>
                </a:cxn>
                <a:cxn ang="0">
                  <a:pos x="167" y="65"/>
                </a:cxn>
                <a:cxn ang="0">
                  <a:pos x="167" y="69"/>
                </a:cxn>
                <a:cxn ang="0">
                  <a:pos x="165" y="76"/>
                </a:cxn>
                <a:cxn ang="0">
                  <a:pos x="163" y="79"/>
                </a:cxn>
                <a:cxn ang="0">
                  <a:pos x="160" y="85"/>
                </a:cxn>
                <a:cxn ang="0">
                  <a:pos x="158" y="90"/>
                </a:cxn>
                <a:cxn ang="0">
                  <a:pos x="154" y="95"/>
                </a:cxn>
                <a:cxn ang="0">
                  <a:pos x="151" y="97"/>
                </a:cxn>
                <a:cxn ang="0">
                  <a:pos x="149" y="101"/>
                </a:cxn>
                <a:cxn ang="0">
                  <a:pos x="146" y="105"/>
                </a:cxn>
                <a:cxn ang="0">
                  <a:pos x="142" y="108"/>
                </a:cxn>
                <a:cxn ang="0">
                  <a:pos x="137" y="113"/>
                </a:cxn>
                <a:cxn ang="0">
                  <a:pos x="134" y="117"/>
                </a:cxn>
                <a:cxn ang="0">
                  <a:pos x="127" y="119"/>
                </a:cxn>
                <a:cxn ang="0">
                  <a:pos x="122" y="122"/>
                </a:cxn>
                <a:cxn ang="0">
                  <a:pos x="115" y="124"/>
                </a:cxn>
                <a:cxn ang="0">
                  <a:pos x="109" y="126"/>
                </a:cxn>
                <a:cxn ang="0">
                  <a:pos x="103" y="127"/>
                </a:cxn>
                <a:cxn ang="0">
                  <a:pos x="97" y="127"/>
                </a:cxn>
                <a:cxn ang="0">
                  <a:pos x="90" y="127"/>
                </a:cxn>
                <a:cxn ang="0">
                  <a:pos x="85" y="126"/>
                </a:cxn>
                <a:cxn ang="0">
                  <a:pos x="78" y="124"/>
                </a:cxn>
                <a:cxn ang="0">
                  <a:pos x="71" y="123"/>
                </a:cxn>
                <a:cxn ang="0">
                  <a:pos x="66" y="120"/>
                </a:cxn>
                <a:cxn ang="0">
                  <a:pos x="59" y="119"/>
                </a:cxn>
                <a:cxn ang="0">
                  <a:pos x="0" y="96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167" h="127">
                  <a:moveTo>
                    <a:pt x="71" y="0"/>
                  </a:moveTo>
                  <a:lnTo>
                    <a:pt x="130" y="23"/>
                  </a:lnTo>
                  <a:lnTo>
                    <a:pt x="134" y="26"/>
                  </a:lnTo>
                  <a:lnTo>
                    <a:pt x="137" y="27"/>
                  </a:lnTo>
                  <a:lnTo>
                    <a:pt x="141" y="28"/>
                  </a:lnTo>
                  <a:lnTo>
                    <a:pt x="144" y="31"/>
                  </a:lnTo>
                  <a:lnTo>
                    <a:pt x="149" y="35"/>
                  </a:lnTo>
                  <a:lnTo>
                    <a:pt x="156" y="39"/>
                  </a:lnTo>
                  <a:lnTo>
                    <a:pt x="158" y="42"/>
                  </a:lnTo>
                  <a:lnTo>
                    <a:pt x="161" y="46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65" y="54"/>
                  </a:lnTo>
                  <a:lnTo>
                    <a:pt x="165" y="56"/>
                  </a:lnTo>
                  <a:lnTo>
                    <a:pt x="167" y="60"/>
                  </a:lnTo>
                  <a:lnTo>
                    <a:pt x="167" y="65"/>
                  </a:lnTo>
                  <a:lnTo>
                    <a:pt x="167" y="69"/>
                  </a:lnTo>
                  <a:lnTo>
                    <a:pt x="165" y="76"/>
                  </a:lnTo>
                  <a:lnTo>
                    <a:pt x="163" y="79"/>
                  </a:lnTo>
                  <a:lnTo>
                    <a:pt x="160" y="85"/>
                  </a:lnTo>
                  <a:lnTo>
                    <a:pt x="158" y="90"/>
                  </a:lnTo>
                  <a:lnTo>
                    <a:pt x="154" y="95"/>
                  </a:lnTo>
                  <a:lnTo>
                    <a:pt x="151" y="97"/>
                  </a:lnTo>
                  <a:lnTo>
                    <a:pt x="149" y="101"/>
                  </a:lnTo>
                  <a:lnTo>
                    <a:pt x="146" y="105"/>
                  </a:lnTo>
                  <a:lnTo>
                    <a:pt x="142" y="108"/>
                  </a:lnTo>
                  <a:lnTo>
                    <a:pt x="137" y="113"/>
                  </a:lnTo>
                  <a:lnTo>
                    <a:pt x="134" y="117"/>
                  </a:lnTo>
                  <a:lnTo>
                    <a:pt x="127" y="119"/>
                  </a:lnTo>
                  <a:lnTo>
                    <a:pt x="122" y="122"/>
                  </a:lnTo>
                  <a:lnTo>
                    <a:pt x="115" y="124"/>
                  </a:lnTo>
                  <a:lnTo>
                    <a:pt x="109" y="126"/>
                  </a:lnTo>
                  <a:lnTo>
                    <a:pt x="103" y="127"/>
                  </a:lnTo>
                  <a:lnTo>
                    <a:pt x="97" y="127"/>
                  </a:lnTo>
                  <a:lnTo>
                    <a:pt x="90" y="127"/>
                  </a:lnTo>
                  <a:lnTo>
                    <a:pt x="85" y="126"/>
                  </a:lnTo>
                  <a:lnTo>
                    <a:pt x="78" y="124"/>
                  </a:lnTo>
                  <a:lnTo>
                    <a:pt x="71" y="123"/>
                  </a:lnTo>
                  <a:lnTo>
                    <a:pt x="66" y="120"/>
                  </a:lnTo>
                  <a:lnTo>
                    <a:pt x="59" y="119"/>
                  </a:lnTo>
                  <a:lnTo>
                    <a:pt x="0" y="96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0" name="Freeform 138"/>
            <p:cNvSpPr>
              <a:spLocks/>
            </p:cNvSpPr>
            <p:nvPr/>
          </p:nvSpPr>
          <p:spPr bwMode="auto">
            <a:xfrm>
              <a:off x="5170" y="3668"/>
              <a:ext cx="67" cy="6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51"/>
                </a:cxn>
                <a:cxn ang="0">
                  <a:pos x="10" y="55"/>
                </a:cxn>
                <a:cxn ang="0">
                  <a:pos x="15" y="56"/>
                </a:cxn>
                <a:cxn ang="0">
                  <a:pos x="21" y="58"/>
                </a:cxn>
                <a:cxn ang="0">
                  <a:pos x="24" y="58"/>
                </a:cxn>
                <a:cxn ang="0">
                  <a:pos x="29" y="60"/>
                </a:cxn>
                <a:cxn ang="0">
                  <a:pos x="33" y="58"/>
                </a:cxn>
                <a:cxn ang="0">
                  <a:pos x="36" y="58"/>
                </a:cxn>
                <a:cxn ang="0">
                  <a:pos x="40" y="57"/>
                </a:cxn>
                <a:cxn ang="0">
                  <a:pos x="43" y="56"/>
                </a:cxn>
                <a:cxn ang="0">
                  <a:pos x="47" y="53"/>
                </a:cxn>
                <a:cxn ang="0">
                  <a:pos x="50" y="49"/>
                </a:cxn>
                <a:cxn ang="0">
                  <a:pos x="52" y="47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9" y="40"/>
                </a:cxn>
                <a:cxn ang="0">
                  <a:pos x="60" y="35"/>
                </a:cxn>
                <a:cxn ang="0">
                  <a:pos x="62" y="33"/>
                </a:cxn>
                <a:cxn ang="0">
                  <a:pos x="64" y="29"/>
                </a:cxn>
                <a:cxn ang="0">
                  <a:pos x="66" y="26"/>
                </a:cxn>
                <a:cxn ang="0">
                  <a:pos x="67" y="21"/>
                </a:cxn>
                <a:cxn ang="0">
                  <a:pos x="67" y="17"/>
                </a:cxn>
                <a:cxn ang="0">
                  <a:pos x="64" y="12"/>
                </a:cxn>
                <a:cxn ang="0">
                  <a:pos x="62" y="8"/>
                </a:cxn>
                <a:cxn ang="0">
                  <a:pos x="55" y="5"/>
                </a:cxn>
                <a:cxn ang="0">
                  <a:pos x="50" y="2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67" h="60">
                  <a:moveTo>
                    <a:pt x="38" y="0"/>
                  </a:moveTo>
                  <a:lnTo>
                    <a:pt x="0" y="51"/>
                  </a:lnTo>
                  <a:lnTo>
                    <a:pt x="10" y="55"/>
                  </a:lnTo>
                  <a:lnTo>
                    <a:pt x="15" y="56"/>
                  </a:lnTo>
                  <a:lnTo>
                    <a:pt x="21" y="58"/>
                  </a:lnTo>
                  <a:lnTo>
                    <a:pt x="24" y="58"/>
                  </a:lnTo>
                  <a:lnTo>
                    <a:pt x="29" y="60"/>
                  </a:lnTo>
                  <a:lnTo>
                    <a:pt x="33" y="58"/>
                  </a:lnTo>
                  <a:lnTo>
                    <a:pt x="36" y="58"/>
                  </a:lnTo>
                  <a:lnTo>
                    <a:pt x="40" y="57"/>
                  </a:lnTo>
                  <a:lnTo>
                    <a:pt x="43" y="56"/>
                  </a:lnTo>
                  <a:lnTo>
                    <a:pt x="47" y="53"/>
                  </a:lnTo>
                  <a:lnTo>
                    <a:pt x="50" y="49"/>
                  </a:lnTo>
                  <a:lnTo>
                    <a:pt x="52" y="47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9" y="40"/>
                  </a:lnTo>
                  <a:lnTo>
                    <a:pt x="60" y="35"/>
                  </a:lnTo>
                  <a:lnTo>
                    <a:pt x="62" y="33"/>
                  </a:lnTo>
                  <a:lnTo>
                    <a:pt x="64" y="29"/>
                  </a:lnTo>
                  <a:lnTo>
                    <a:pt x="66" y="26"/>
                  </a:lnTo>
                  <a:lnTo>
                    <a:pt x="67" y="21"/>
                  </a:lnTo>
                  <a:lnTo>
                    <a:pt x="67" y="17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55" y="5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1" name="Freeform 139"/>
            <p:cNvSpPr>
              <a:spLocks/>
            </p:cNvSpPr>
            <p:nvPr/>
          </p:nvSpPr>
          <p:spPr bwMode="auto">
            <a:xfrm>
              <a:off x="5274" y="3698"/>
              <a:ext cx="155" cy="118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7" y="25"/>
                </a:cxn>
                <a:cxn ang="0">
                  <a:pos x="24" y="17"/>
                </a:cxn>
                <a:cxn ang="0">
                  <a:pos x="36" y="10"/>
                </a:cxn>
                <a:cxn ang="0">
                  <a:pos x="48" y="4"/>
                </a:cxn>
                <a:cxn ang="0">
                  <a:pos x="60" y="2"/>
                </a:cxn>
                <a:cxn ang="0">
                  <a:pos x="71" y="0"/>
                </a:cxn>
                <a:cxn ang="0">
                  <a:pos x="79" y="2"/>
                </a:cxn>
                <a:cxn ang="0">
                  <a:pos x="90" y="3"/>
                </a:cxn>
                <a:cxn ang="0">
                  <a:pos x="102" y="5"/>
                </a:cxn>
                <a:cxn ang="0">
                  <a:pos x="109" y="8"/>
                </a:cxn>
                <a:cxn ang="0">
                  <a:pos x="121" y="13"/>
                </a:cxn>
                <a:cxn ang="0">
                  <a:pos x="133" y="19"/>
                </a:cxn>
                <a:cxn ang="0">
                  <a:pos x="143" y="28"/>
                </a:cxn>
                <a:cxn ang="0">
                  <a:pos x="150" y="37"/>
                </a:cxn>
                <a:cxn ang="0">
                  <a:pos x="155" y="46"/>
                </a:cxn>
                <a:cxn ang="0">
                  <a:pos x="155" y="54"/>
                </a:cxn>
                <a:cxn ang="0">
                  <a:pos x="155" y="59"/>
                </a:cxn>
                <a:cxn ang="0">
                  <a:pos x="154" y="67"/>
                </a:cxn>
                <a:cxn ang="0">
                  <a:pos x="150" y="76"/>
                </a:cxn>
                <a:cxn ang="0">
                  <a:pos x="147" y="82"/>
                </a:cxn>
                <a:cxn ang="0">
                  <a:pos x="142" y="88"/>
                </a:cxn>
                <a:cxn ang="0">
                  <a:pos x="135" y="95"/>
                </a:cxn>
                <a:cxn ang="0">
                  <a:pos x="128" y="101"/>
                </a:cxn>
                <a:cxn ang="0">
                  <a:pos x="121" y="106"/>
                </a:cxn>
                <a:cxn ang="0">
                  <a:pos x="112" y="110"/>
                </a:cxn>
                <a:cxn ang="0">
                  <a:pos x="105" y="113"/>
                </a:cxn>
                <a:cxn ang="0">
                  <a:pos x="97" y="115"/>
                </a:cxn>
                <a:cxn ang="0">
                  <a:pos x="88" y="117"/>
                </a:cxn>
                <a:cxn ang="0">
                  <a:pos x="79" y="117"/>
                </a:cxn>
                <a:cxn ang="0">
                  <a:pos x="69" y="115"/>
                </a:cxn>
                <a:cxn ang="0">
                  <a:pos x="59" y="114"/>
                </a:cxn>
                <a:cxn ang="0">
                  <a:pos x="48" y="110"/>
                </a:cxn>
                <a:cxn ang="0">
                  <a:pos x="38" y="106"/>
                </a:cxn>
                <a:cxn ang="0">
                  <a:pos x="27" y="101"/>
                </a:cxn>
                <a:cxn ang="0">
                  <a:pos x="20" y="96"/>
                </a:cxn>
                <a:cxn ang="0">
                  <a:pos x="14" y="92"/>
                </a:cxn>
                <a:cxn ang="0">
                  <a:pos x="8" y="87"/>
                </a:cxn>
                <a:cxn ang="0">
                  <a:pos x="3" y="81"/>
                </a:cxn>
                <a:cxn ang="0">
                  <a:pos x="0" y="74"/>
                </a:cxn>
                <a:cxn ang="0">
                  <a:pos x="0" y="68"/>
                </a:cxn>
                <a:cxn ang="0">
                  <a:pos x="0" y="60"/>
                </a:cxn>
                <a:cxn ang="0">
                  <a:pos x="0" y="53"/>
                </a:cxn>
                <a:cxn ang="0">
                  <a:pos x="3" y="45"/>
                </a:cxn>
                <a:cxn ang="0">
                  <a:pos x="7" y="36"/>
                </a:cxn>
                <a:cxn ang="0">
                  <a:pos x="12" y="33"/>
                </a:cxn>
              </a:cxnLst>
              <a:rect l="0" t="0" r="r" b="b"/>
              <a:pathLst>
                <a:path w="155" h="118">
                  <a:moveTo>
                    <a:pt x="12" y="33"/>
                  </a:moveTo>
                  <a:lnTo>
                    <a:pt x="14" y="30"/>
                  </a:lnTo>
                  <a:lnTo>
                    <a:pt x="15" y="27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24" y="17"/>
                  </a:lnTo>
                  <a:lnTo>
                    <a:pt x="29" y="14"/>
                  </a:lnTo>
                  <a:lnTo>
                    <a:pt x="36" y="10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5" y="3"/>
                  </a:lnTo>
                  <a:lnTo>
                    <a:pt x="60" y="2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3" y="2"/>
                  </a:lnTo>
                  <a:lnTo>
                    <a:pt x="90" y="3"/>
                  </a:lnTo>
                  <a:lnTo>
                    <a:pt x="97" y="4"/>
                  </a:lnTo>
                  <a:lnTo>
                    <a:pt x="102" y="5"/>
                  </a:lnTo>
                  <a:lnTo>
                    <a:pt x="105" y="7"/>
                  </a:lnTo>
                  <a:lnTo>
                    <a:pt x="109" y="8"/>
                  </a:lnTo>
                  <a:lnTo>
                    <a:pt x="114" y="10"/>
                  </a:lnTo>
                  <a:lnTo>
                    <a:pt x="121" y="13"/>
                  </a:lnTo>
                  <a:lnTo>
                    <a:pt x="128" y="17"/>
                  </a:lnTo>
                  <a:lnTo>
                    <a:pt x="133" y="19"/>
                  </a:lnTo>
                  <a:lnTo>
                    <a:pt x="140" y="23"/>
                  </a:lnTo>
                  <a:lnTo>
                    <a:pt x="143" y="28"/>
                  </a:lnTo>
                  <a:lnTo>
                    <a:pt x="147" y="32"/>
                  </a:lnTo>
                  <a:lnTo>
                    <a:pt x="150" y="37"/>
                  </a:lnTo>
                  <a:lnTo>
                    <a:pt x="154" y="41"/>
                  </a:lnTo>
                  <a:lnTo>
                    <a:pt x="155" y="46"/>
                  </a:lnTo>
                  <a:lnTo>
                    <a:pt x="155" y="51"/>
                  </a:lnTo>
                  <a:lnTo>
                    <a:pt x="155" y="54"/>
                  </a:lnTo>
                  <a:lnTo>
                    <a:pt x="155" y="57"/>
                  </a:lnTo>
                  <a:lnTo>
                    <a:pt x="155" y="59"/>
                  </a:lnTo>
                  <a:lnTo>
                    <a:pt x="155" y="62"/>
                  </a:lnTo>
                  <a:lnTo>
                    <a:pt x="154" y="67"/>
                  </a:lnTo>
                  <a:lnTo>
                    <a:pt x="150" y="73"/>
                  </a:lnTo>
                  <a:lnTo>
                    <a:pt x="150" y="76"/>
                  </a:lnTo>
                  <a:lnTo>
                    <a:pt x="149" y="78"/>
                  </a:lnTo>
                  <a:lnTo>
                    <a:pt x="147" y="82"/>
                  </a:lnTo>
                  <a:lnTo>
                    <a:pt x="145" y="85"/>
                  </a:lnTo>
                  <a:lnTo>
                    <a:pt x="142" y="88"/>
                  </a:lnTo>
                  <a:lnTo>
                    <a:pt x="138" y="92"/>
                  </a:lnTo>
                  <a:lnTo>
                    <a:pt x="135" y="95"/>
                  </a:lnTo>
                  <a:lnTo>
                    <a:pt x="131" y="99"/>
                  </a:lnTo>
                  <a:lnTo>
                    <a:pt x="128" y="101"/>
                  </a:lnTo>
                  <a:lnTo>
                    <a:pt x="124" y="104"/>
                  </a:lnTo>
                  <a:lnTo>
                    <a:pt x="121" y="106"/>
                  </a:lnTo>
                  <a:lnTo>
                    <a:pt x="117" y="109"/>
                  </a:lnTo>
                  <a:lnTo>
                    <a:pt x="112" y="110"/>
                  </a:lnTo>
                  <a:lnTo>
                    <a:pt x="109" y="112"/>
                  </a:lnTo>
                  <a:lnTo>
                    <a:pt x="105" y="113"/>
                  </a:lnTo>
                  <a:lnTo>
                    <a:pt x="100" y="115"/>
                  </a:lnTo>
                  <a:lnTo>
                    <a:pt x="97" y="115"/>
                  </a:lnTo>
                  <a:lnTo>
                    <a:pt x="93" y="117"/>
                  </a:lnTo>
                  <a:lnTo>
                    <a:pt x="88" y="117"/>
                  </a:lnTo>
                  <a:lnTo>
                    <a:pt x="84" y="118"/>
                  </a:lnTo>
                  <a:lnTo>
                    <a:pt x="79" y="117"/>
                  </a:lnTo>
                  <a:lnTo>
                    <a:pt x="74" y="117"/>
                  </a:lnTo>
                  <a:lnTo>
                    <a:pt x="69" y="115"/>
                  </a:lnTo>
                  <a:lnTo>
                    <a:pt x="64" y="115"/>
                  </a:lnTo>
                  <a:lnTo>
                    <a:pt x="59" y="114"/>
                  </a:lnTo>
                  <a:lnTo>
                    <a:pt x="53" y="113"/>
                  </a:lnTo>
                  <a:lnTo>
                    <a:pt x="48" y="110"/>
                  </a:lnTo>
                  <a:lnTo>
                    <a:pt x="43" y="109"/>
                  </a:lnTo>
                  <a:lnTo>
                    <a:pt x="38" y="106"/>
                  </a:lnTo>
                  <a:lnTo>
                    <a:pt x="33" y="104"/>
                  </a:lnTo>
                  <a:lnTo>
                    <a:pt x="27" y="101"/>
                  </a:lnTo>
                  <a:lnTo>
                    <a:pt x="24" y="99"/>
                  </a:lnTo>
                  <a:lnTo>
                    <a:pt x="20" y="96"/>
                  </a:lnTo>
                  <a:lnTo>
                    <a:pt x="17" y="94"/>
                  </a:lnTo>
                  <a:lnTo>
                    <a:pt x="14" y="92"/>
                  </a:lnTo>
                  <a:lnTo>
                    <a:pt x="12" y="90"/>
                  </a:lnTo>
                  <a:lnTo>
                    <a:pt x="8" y="87"/>
                  </a:lnTo>
                  <a:lnTo>
                    <a:pt x="5" y="83"/>
                  </a:lnTo>
                  <a:lnTo>
                    <a:pt x="3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1" y="49"/>
                  </a:lnTo>
                  <a:lnTo>
                    <a:pt x="3" y="45"/>
                  </a:lnTo>
                  <a:lnTo>
                    <a:pt x="5" y="41"/>
                  </a:lnTo>
                  <a:lnTo>
                    <a:pt x="7" y="36"/>
                  </a:lnTo>
                  <a:lnTo>
                    <a:pt x="12" y="33"/>
                  </a:lnTo>
                  <a:lnTo>
                    <a:pt x="12" y="33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2" name="Freeform 140"/>
            <p:cNvSpPr>
              <a:spLocks/>
            </p:cNvSpPr>
            <p:nvPr/>
          </p:nvSpPr>
          <p:spPr bwMode="auto">
            <a:xfrm>
              <a:off x="5315" y="3726"/>
              <a:ext cx="71" cy="60"/>
            </a:xfrm>
            <a:custGeom>
              <a:avLst/>
              <a:gdLst/>
              <a:ahLst/>
              <a:cxnLst>
                <a:cxn ang="0">
                  <a:pos x="9" y="21"/>
                </a:cxn>
                <a:cxn ang="0">
                  <a:pos x="5" y="23"/>
                </a:cxn>
                <a:cxn ang="0">
                  <a:pos x="4" y="27"/>
                </a:cxn>
                <a:cxn ang="0">
                  <a:pos x="2" y="30"/>
                </a:cxn>
                <a:cxn ang="0">
                  <a:pos x="2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48"/>
                </a:cxn>
                <a:cxn ang="0">
                  <a:pos x="7" y="52"/>
                </a:cxn>
                <a:cxn ang="0">
                  <a:pos x="11" y="55"/>
                </a:cxn>
                <a:cxn ang="0">
                  <a:pos x="18" y="58"/>
                </a:cxn>
                <a:cxn ang="0">
                  <a:pos x="23" y="59"/>
                </a:cxn>
                <a:cxn ang="0">
                  <a:pos x="30" y="60"/>
                </a:cxn>
                <a:cxn ang="0">
                  <a:pos x="35" y="60"/>
                </a:cxn>
                <a:cxn ang="0">
                  <a:pos x="42" y="60"/>
                </a:cxn>
                <a:cxn ang="0">
                  <a:pos x="47" y="58"/>
                </a:cxn>
                <a:cxn ang="0">
                  <a:pos x="52" y="53"/>
                </a:cxn>
                <a:cxn ang="0">
                  <a:pos x="56" y="50"/>
                </a:cxn>
                <a:cxn ang="0">
                  <a:pos x="59" y="48"/>
                </a:cxn>
                <a:cxn ang="0">
                  <a:pos x="61" y="44"/>
                </a:cxn>
                <a:cxn ang="0">
                  <a:pos x="64" y="40"/>
                </a:cxn>
                <a:cxn ang="0">
                  <a:pos x="66" y="36"/>
                </a:cxn>
                <a:cxn ang="0">
                  <a:pos x="68" y="34"/>
                </a:cxn>
                <a:cxn ang="0">
                  <a:pos x="69" y="31"/>
                </a:cxn>
                <a:cxn ang="0">
                  <a:pos x="71" y="29"/>
                </a:cxn>
                <a:cxn ang="0">
                  <a:pos x="71" y="23"/>
                </a:cxn>
                <a:cxn ang="0">
                  <a:pos x="71" y="18"/>
                </a:cxn>
                <a:cxn ang="0">
                  <a:pos x="68" y="14"/>
                </a:cxn>
                <a:cxn ang="0">
                  <a:pos x="66" y="11"/>
                </a:cxn>
                <a:cxn ang="0">
                  <a:pos x="61" y="7"/>
                </a:cxn>
                <a:cxn ang="0">
                  <a:pos x="56" y="4"/>
                </a:cxn>
                <a:cxn ang="0">
                  <a:pos x="50" y="2"/>
                </a:cxn>
                <a:cxn ang="0">
                  <a:pos x="43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6" y="4"/>
                </a:cxn>
                <a:cxn ang="0">
                  <a:pos x="21" y="8"/>
                </a:cxn>
                <a:cxn ang="0">
                  <a:pos x="18" y="11"/>
                </a:cxn>
                <a:cxn ang="0">
                  <a:pos x="14" y="13"/>
                </a:cxn>
                <a:cxn ang="0">
                  <a:pos x="11" y="17"/>
                </a:cxn>
                <a:cxn ang="0">
                  <a:pos x="9" y="21"/>
                </a:cxn>
                <a:cxn ang="0">
                  <a:pos x="9" y="21"/>
                </a:cxn>
              </a:cxnLst>
              <a:rect l="0" t="0" r="r" b="b"/>
              <a:pathLst>
                <a:path w="71" h="60">
                  <a:moveTo>
                    <a:pt x="9" y="21"/>
                  </a:moveTo>
                  <a:lnTo>
                    <a:pt x="5" y="23"/>
                  </a:lnTo>
                  <a:lnTo>
                    <a:pt x="4" y="27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7" y="52"/>
                  </a:lnTo>
                  <a:lnTo>
                    <a:pt x="11" y="55"/>
                  </a:lnTo>
                  <a:lnTo>
                    <a:pt x="18" y="58"/>
                  </a:lnTo>
                  <a:lnTo>
                    <a:pt x="23" y="59"/>
                  </a:lnTo>
                  <a:lnTo>
                    <a:pt x="30" y="60"/>
                  </a:lnTo>
                  <a:lnTo>
                    <a:pt x="35" y="60"/>
                  </a:lnTo>
                  <a:lnTo>
                    <a:pt x="42" y="60"/>
                  </a:lnTo>
                  <a:lnTo>
                    <a:pt x="47" y="58"/>
                  </a:lnTo>
                  <a:lnTo>
                    <a:pt x="52" y="53"/>
                  </a:lnTo>
                  <a:lnTo>
                    <a:pt x="56" y="50"/>
                  </a:lnTo>
                  <a:lnTo>
                    <a:pt x="59" y="48"/>
                  </a:lnTo>
                  <a:lnTo>
                    <a:pt x="61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68" y="34"/>
                  </a:lnTo>
                  <a:lnTo>
                    <a:pt x="69" y="31"/>
                  </a:lnTo>
                  <a:lnTo>
                    <a:pt x="71" y="29"/>
                  </a:lnTo>
                  <a:lnTo>
                    <a:pt x="71" y="23"/>
                  </a:lnTo>
                  <a:lnTo>
                    <a:pt x="71" y="18"/>
                  </a:lnTo>
                  <a:lnTo>
                    <a:pt x="68" y="14"/>
                  </a:lnTo>
                  <a:lnTo>
                    <a:pt x="66" y="11"/>
                  </a:lnTo>
                  <a:lnTo>
                    <a:pt x="61" y="7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6" y="4"/>
                  </a:lnTo>
                  <a:lnTo>
                    <a:pt x="21" y="8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17"/>
                  </a:lnTo>
                  <a:lnTo>
                    <a:pt x="9" y="21"/>
                  </a:lnTo>
                  <a:lnTo>
                    <a:pt x="9" y="21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3" name="Freeform 141"/>
            <p:cNvSpPr>
              <a:spLocks/>
            </p:cNvSpPr>
            <p:nvPr/>
          </p:nvSpPr>
          <p:spPr bwMode="auto">
            <a:xfrm>
              <a:off x="5405" y="3744"/>
              <a:ext cx="194" cy="145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108" y="14"/>
                </a:cxn>
                <a:cxn ang="0">
                  <a:pos x="118" y="87"/>
                </a:cxn>
                <a:cxn ang="0">
                  <a:pos x="156" y="34"/>
                </a:cxn>
                <a:cxn ang="0">
                  <a:pos x="194" y="50"/>
                </a:cxn>
                <a:cxn ang="0">
                  <a:pos x="125" y="145"/>
                </a:cxn>
                <a:cxn ang="0">
                  <a:pos x="87" y="131"/>
                </a:cxn>
                <a:cxn ang="0">
                  <a:pos x="75" y="58"/>
                </a:cxn>
                <a:cxn ang="0">
                  <a:pos x="38" y="112"/>
                </a:cxn>
                <a:cxn ang="0">
                  <a:pos x="0" y="95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194" h="145">
                  <a:moveTo>
                    <a:pt x="71" y="0"/>
                  </a:moveTo>
                  <a:lnTo>
                    <a:pt x="108" y="14"/>
                  </a:lnTo>
                  <a:lnTo>
                    <a:pt x="118" y="87"/>
                  </a:lnTo>
                  <a:lnTo>
                    <a:pt x="156" y="34"/>
                  </a:lnTo>
                  <a:lnTo>
                    <a:pt x="194" y="50"/>
                  </a:lnTo>
                  <a:lnTo>
                    <a:pt x="125" y="145"/>
                  </a:lnTo>
                  <a:lnTo>
                    <a:pt x="87" y="131"/>
                  </a:lnTo>
                  <a:lnTo>
                    <a:pt x="75" y="58"/>
                  </a:lnTo>
                  <a:lnTo>
                    <a:pt x="38" y="112"/>
                  </a:lnTo>
                  <a:lnTo>
                    <a:pt x="0" y="95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121F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4" name="Freeform 142"/>
            <p:cNvSpPr>
              <a:spLocks/>
            </p:cNvSpPr>
            <p:nvPr/>
          </p:nvSpPr>
          <p:spPr bwMode="auto">
            <a:xfrm>
              <a:off x="3699" y="3277"/>
              <a:ext cx="595" cy="700"/>
            </a:xfrm>
            <a:custGeom>
              <a:avLst/>
              <a:gdLst/>
              <a:ahLst/>
              <a:cxnLst>
                <a:cxn ang="0">
                  <a:pos x="507" y="700"/>
                </a:cxn>
                <a:cxn ang="0">
                  <a:pos x="46" y="594"/>
                </a:cxn>
                <a:cxn ang="0">
                  <a:pos x="45" y="588"/>
                </a:cxn>
                <a:cxn ang="0">
                  <a:pos x="45" y="581"/>
                </a:cxn>
                <a:cxn ang="0">
                  <a:pos x="43" y="572"/>
                </a:cxn>
                <a:cxn ang="0">
                  <a:pos x="41" y="562"/>
                </a:cxn>
                <a:cxn ang="0">
                  <a:pos x="39" y="552"/>
                </a:cxn>
                <a:cxn ang="0">
                  <a:pos x="38" y="539"/>
                </a:cxn>
                <a:cxn ang="0">
                  <a:pos x="38" y="525"/>
                </a:cxn>
                <a:cxn ang="0">
                  <a:pos x="34" y="509"/>
                </a:cxn>
                <a:cxn ang="0">
                  <a:pos x="33" y="493"/>
                </a:cxn>
                <a:cxn ang="0">
                  <a:pos x="29" y="476"/>
                </a:cxn>
                <a:cxn ang="0">
                  <a:pos x="27" y="460"/>
                </a:cxn>
                <a:cxn ang="0">
                  <a:pos x="24" y="440"/>
                </a:cxn>
                <a:cxn ang="0">
                  <a:pos x="22" y="423"/>
                </a:cxn>
                <a:cxn ang="0">
                  <a:pos x="20" y="403"/>
                </a:cxn>
                <a:cxn ang="0">
                  <a:pos x="19" y="384"/>
                </a:cxn>
                <a:cxn ang="0">
                  <a:pos x="15" y="365"/>
                </a:cxn>
                <a:cxn ang="0">
                  <a:pos x="14" y="347"/>
                </a:cxn>
                <a:cxn ang="0">
                  <a:pos x="12" y="329"/>
                </a:cxn>
                <a:cxn ang="0">
                  <a:pos x="8" y="311"/>
                </a:cxn>
                <a:cxn ang="0">
                  <a:pos x="7" y="293"/>
                </a:cxn>
                <a:cxn ang="0">
                  <a:pos x="5" y="277"/>
                </a:cxn>
                <a:cxn ang="0">
                  <a:pos x="3" y="261"/>
                </a:cxn>
                <a:cxn ang="0">
                  <a:pos x="1" y="247"/>
                </a:cxn>
                <a:cxn ang="0">
                  <a:pos x="0" y="233"/>
                </a:cxn>
                <a:cxn ang="0">
                  <a:pos x="0" y="222"/>
                </a:cxn>
                <a:cxn ang="0">
                  <a:pos x="0" y="211"/>
                </a:cxn>
                <a:cxn ang="0">
                  <a:pos x="0" y="202"/>
                </a:cxn>
                <a:cxn ang="0">
                  <a:pos x="0" y="195"/>
                </a:cxn>
                <a:cxn ang="0">
                  <a:pos x="0" y="188"/>
                </a:cxn>
                <a:cxn ang="0">
                  <a:pos x="3" y="185"/>
                </a:cxn>
                <a:cxn ang="0">
                  <a:pos x="8" y="181"/>
                </a:cxn>
                <a:cxn ang="0">
                  <a:pos x="15" y="178"/>
                </a:cxn>
                <a:cxn ang="0">
                  <a:pos x="24" y="173"/>
                </a:cxn>
                <a:cxn ang="0">
                  <a:pos x="33" y="168"/>
                </a:cxn>
                <a:cxn ang="0">
                  <a:pos x="45" y="162"/>
                </a:cxn>
                <a:cxn ang="0">
                  <a:pos x="57" y="156"/>
                </a:cxn>
                <a:cxn ang="0">
                  <a:pos x="69" y="149"/>
                </a:cxn>
                <a:cxn ang="0">
                  <a:pos x="84" y="142"/>
                </a:cxn>
                <a:cxn ang="0">
                  <a:pos x="98" y="135"/>
                </a:cxn>
                <a:cxn ang="0">
                  <a:pos x="116" y="127"/>
                </a:cxn>
                <a:cxn ang="0">
                  <a:pos x="131" y="118"/>
                </a:cxn>
                <a:cxn ang="0">
                  <a:pos x="147" y="110"/>
                </a:cxn>
                <a:cxn ang="0">
                  <a:pos x="164" y="101"/>
                </a:cxn>
                <a:cxn ang="0">
                  <a:pos x="181" y="94"/>
                </a:cxn>
                <a:cxn ang="0">
                  <a:pos x="199" y="85"/>
                </a:cxn>
                <a:cxn ang="0">
                  <a:pos x="216" y="76"/>
                </a:cxn>
                <a:cxn ang="0">
                  <a:pos x="233" y="68"/>
                </a:cxn>
                <a:cxn ang="0">
                  <a:pos x="249" y="59"/>
                </a:cxn>
                <a:cxn ang="0">
                  <a:pos x="266" y="51"/>
                </a:cxn>
                <a:cxn ang="0">
                  <a:pos x="280" y="44"/>
                </a:cxn>
                <a:cxn ang="0">
                  <a:pos x="296" y="37"/>
                </a:cxn>
                <a:cxn ang="0">
                  <a:pos x="309" y="31"/>
                </a:cxn>
                <a:cxn ang="0">
                  <a:pos x="322" y="23"/>
                </a:cxn>
                <a:cxn ang="0">
                  <a:pos x="334" y="18"/>
                </a:cxn>
                <a:cxn ang="0">
                  <a:pos x="344" y="13"/>
                </a:cxn>
                <a:cxn ang="0">
                  <a:pos x="353" y="9"/>
                </a:cxn>
                <a:cxn ang="0">
                  <a:pos x="363" y="4"/>
                </a:cxn>
                <a:cxn ang="0">
                  <a:pos x="372" y="0"/>
                </a:cxn>
                <a:cxn ang="0">
                  <a:pos x="488" y="49"/>
                </a:cxn>
                <a:cxn ang="0">
                  <a:pos x="541" y="683"/>
                </a:cxn>
              </a:cxnLst>
              <a:rect l="0" t="0" r="r" b="b"/>
              <a:pathLst>
                <a:path w="595" h="700">
                  <a:moveTo>
                    <a:pt x="541" y="683"/>
                  </a:moveTo>
                  <a:lnTo>
                    <a:pt x="507" y="700"/>
                  </a:lnTo>
                  <a:lnTo>
                    <a:pt x="46" y="595"/>
                  </a:lnTo>
                  <a:lnTo>
                    <a:pt x="46" y="594"/>
                  </a:lnTo>
                  <a:lnTo>
                    <a:pt x="46" y="590"/>
                  </a:lnTo>
                  <a:lnTo>
                    <a:pt x="45" y="588"/>
                  </a:lnTo>
                  <a:lnTo>
                    <a:pt x="45" y="585"/>
                  </a:lnTo>
                  <a:lnTo>
                    <a:pt x="45" y="581"/>
                  </a:lnTo>
                  <a:lnTo>
                    <a:pt x="45" y="577"/>
                  </a:lnTo>
                  <a:lnTo>
                    <a:pt x="43" y="572"/>
                  </a:lnTo>
                  <a:lnTo>
                    <a:pt x="43" y="568"/>
                  </a:lnTo>
                  <a:lnTo>
                    <a:pt x="41" y="562"/>
                  </a:lnTo>
                  <a:lnTo>
                    <a:pt x="41" y="557"/>
                  </a:lnTo>
                  <a:lnTo>
                    <a:pt x="39" y="552"/>
                  </a:lnTo>
                  <a:lnTo>
                    <a:pt x="39" y="545"/>
                  </a:lnTo>
                  <a:lnTo>
                    <a:pt x="38" y="539"/>
                  </a:lnTo>
                  <a:lnTo>
                    <a:pt x="38" y="533"/>
                  </a:lnTo>
                  <a:lnTo>
                    <a:pt x="38" y="525"/>
                  </a:lnTo>
                  <a:lnTo>
                    <a:pt x="36" y="517"/>
                  </a:lnTo>
                  <a:lnTo>
                    <a:pt x="34" y="509"/>
                  </a:lnTo>
                  <a:lnTo>
                    <a:pt x="34" y="502"/>
                  </a:lnTo>
                  <a:lnTo>
                    <a:pt x="33" y="493"/>
                  </a:lnTo>
                  <a:lnTo>
                    <a:pt x="31" y="485"/>
                  </a:lnTo>
                  <a:lnTo>
                    <a:pt x="29" y="476"/>
                  </a:lnTo>
                  <a:lnTo>
                    <a:pt x="29" y="469"/>
                  </a:lnTo>
                  <a:lnTo>
                    <a:pt x="27" y="460"/>
                  </a:lnTo>
                  <a:lnTo>
                    <a:pt x="26" y="449"/>
                  </a:lnTo>
                  <a:lnTo>
                    <a:pt x="24" y="440"/>
                  </a:lnTo>
                  <a:lnTo>
                    <a:pt x="24" y="431"/>
                  </a:lnTo>
                  <a:lnTo>
                    <a:pt x="22" y="423"/>
                  </a:lnTo>
                  <a:lnTo>
                    <a:pt x="22" y="414"/>
                  </a:lnTo>
                  <a:lnTo>
                    <a:pt x="20" y="403"/>
                  </a:lnTo>
                  <a:lnTo>
                    <a:pt x="20" y="394"/>
                  </a:lnTo>
                  <a:lnTo>
                    <a:pt x="19" y="384"/>
                  </a:lnTo>
                  <a:lnTo>
                    <a:pt x="17" y="375"/>
                  </a:lnTo>
                  <a:lnTo>
                    <a:pt x="15" y="365"/>
                  </a:lnTo>
                  <a:lnTo>
                    <a:pt x="15" y="356"/>
                  </a:lnTo>
                  <a:lnTo>
                    <a:pt x="14" y="347"/>
                  </a:lnTo>
                  <a:lnTo>
                    <a:pt x="12" y="338"/>
                  </a:lnTo>
                  <a:lnTo>
                    <a:pt x="12" y="329"/>
                  </a:lnTo>
                  <a:lnTo>
                    <a:pt x="10" y="320"/>
                  </a:lnTo>
                  <a:lnTo>
                    <a:pt x="8" y="311"/>
                  </a:lnTo>
                  <a:lnTo>
                    <a:pt x="8" y="302"/>
                  </a:lnTo>
                  <a:lnTo>
                    <a:pt x="7" y="293"/>
                  </a:lnTo>
                  <a:lnTo>
                    <a:pt x="5" y="286"/>
                  </a:lnTo>
                  <a:lnTo>
                    <a:pt x="5" y="277"/>
                  </a:lnTo>
                  <a:lnTo>
                    <a:pt x="5" y="269"/>
                  </a:lnTo>
                  <a:lnTo>
                    <a:pt x="3" y="261"/>
                  </a:lnTo>
                  <a:lnTo>
                    <a:pt x="3" y="255"/>
                  </a:lnTo>
                  <a:lnTo>
                    <a:pt x="1" y="247"/>
                  </a:lnTo>
                  <a:lnTo>
                    <a:pt x="1" y="240"/>
                  </a:lnTo>
                  <a:lnTo>
                    <a:pt x="0" y="233"/>
                  </a:lnTo>
                  <a:lnTo>
                    <a:pt x="0" y="227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11"/>
                  </a:lnTo>
                  <a:lnTo>
                    <a:pt x="0" y="206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5"/>
                  </a:lnTo>
                  <a:lnTo>
                    <a:pt x="0" y="192"/>
                  </a:lnTo>
                  <a:lnTo>
                    <a:pt x="0" y="188"/>
                  </a:lnTo>
                  <a:lnTo>
                    <a:pt x="1" y="187"/>
                  </a:lnTo>
                  <a:lnTo>
                    <a:pt x="3" y="185"/>
                  </a:lnTo>
                  <a:lnTo>
                    <a:pt x="7" y="183"/>
                  </a:lnTo>
                  <a:lnTo>
                    <a:pt x="8" y="181"/>
                  </a:lnTo>
                  <a:lnTo>
                    <a:pt x="12" y="179"/>
                  </a:lnTo>
                  <a:lnTo>
                    <a:pt x="15" y="178"/>
                  </a:lnTo>
                  <a:lnTo>
                    <a:pt x="20" y="176"/>
                  </a:lnTo>
                  <a:lnTo>
                    <a:pt x="24" y="173"/>
                  </a:lnTo>
                  <a:lnTo>
                    <a:pt x="27" y="170"/>
                  </a:lnTo>
                  <a:lnTo>
                    <a:pt x="33" y="168"/>
                  </a:lnTo>
                  <a:lnTo>
                    <a:pt x="39" y="165"/>
                  </a:lnTo>
                  <a:lnTo>
                    <a:pt x="45" y="162"/>
                  </a:lnTo>
                  <a:lnTo>
                    <a:pt x="50" y="159"/>
                  </a:lnTo>
                  <a:lnTo>
                    <a:pt x="57" y="156"/>
                  </a:lnTo>
                  <a:lnTo>
                    <a:pt x="64" y="153"/>
                  </a:lnTo>
                  <a:lnTo>
                    <a:pt x="69" y="149"/>
                  </a:lnTo>
                  <a:lnTo>
                    <a:pt x="78" y="146"/>
                  </a:lnTo>
                  <a:lnTo>
                    <a:pt x="84" y="142"/>
                  </a:lnTo>
                  <a:lnTo>
                    <a:pt x="91" y="138"/>
                  </a:lnTo>
                  <a:lnTo>
                    <a:pt x="98" y="135"/>
                  </a:lnTo>
                  <a:lnTo>
                    <a:pt x="107" y="131"/>
                  </a:lnTo>
                  <a:lnTo>
                    <a:pt x="116" y="127"/>
                  </a:lnTo>
                  <a:lnTo>
                    <a:pt x="123" y="123"/>
                  </a:lnTo>
                  <a:lnTo>
                    <a:pt x="131" y="118"/>
                  </a:lnTo>
                  <a:lnTo>
                    <a:pt x="140" y="114"/>
                  </a:lnTo>
                  <a:lnTo>
                    <a:pt x="147" y="110"/>
                  </a:lnTo>
                  <a:lnTo>
                    <a:pt x="157" y="107"/>
                  </a:lnTo>
                  <a:lnTo>
                    <a:pt x="164" y="101"/>
                  </a:lnTo>
                  <a:lnTo>
                    <a:pt x="173" y="98"/>
                  </a:lnTo>
                  <a:lnTo>
                    <a:pt x="181" y="94"/>
                  </a:lnTo>
                  <a:lnTo>
                    <a:pt x="192" y="90"/>
                  </a:lnTo>
                  <a:lnTo>
                    <a:pt x="199" y="85"/>
                  </a:lnTo>
                  <a:lnTo>
                    <a:pt x="207" y="81"/>
                  </a:lnTo>
                  <a:lnTo>
                    <a:pt x="216" y="76"/>
                  </a:lnTo>
                  <a:lnTo>
                    <a:pt x="225" y="72"/>
                  </a:lnTo>
                  <a:lnTo>
                    <a:pt x="233" y="68"/>
                  </a:lnTo>
                  <a:lnTo>
                    <a:pt x="242" y="63"/>
                  </a:lnTo>
                  <a:lnTo>
                    <a:pt x="249" y="59"/>
                  </a:lnTo>
                  <a:lnTo>
                    <a:pt x="258" y="57"/>
                  </a:lnTo>
                  <a:lnTo>
                    <a:pt x="266" y="51"/>
                  </a:lnTo>
                  <a:lnTo>
                    <a:pt x="273" y="48"/>
                  </a:lnTo>
                  <a:lnTo>
                    <a:pt x="280" y="44"/>
                  </a:lnTo>
                  <a:lnTo>
                    <a:pt x="289" y="41"/>
                  </a:lnTo>
                  <a:lnTo>
                    <a:pt x="296" y="37"/>
                  </a:lnTo>
                  <a:lnTo>
                    <a:pt x="303" y="34"/>
                  </a:lnTo>
                  <a:lnTo>
                    <a:pt x="309" y="31"/>
                  </a:lnTo>
                  <a:lnTo>
                    <a:pt x="316" y="27"/>
                  </a:lnTo>
                  <a:lnTo>
                    <a:pt x="322" y="23"/>
                  </a:lnTo>
                  <a:lnTo>
                    <a:pt x="329" y="21"/>
                  </a:lnTo>
                  <a:lnTo>
                    <a:pt x="334" y="18"/>
                  </a:lnTo>
                  <a:lnTo>
                    <a:pt x="339" y="16"/>
                  </a:lnTo>
                  <a:lnTo>
                    <a:pt x="344" y="13"/>
                  </a:lnTo>
                  <a:lnTo>
                    <a:pt x="349" y="11"/>
                  </a:lnTo>
                  <a:lnTo>
                    <a:pt x="353" y="9"/>
                  </a:lnTo>
                  <a:lnTo>
                    <a:pt x="358" y="7"/>
                  </a:lnTo>
                  <a:lnTo>
                    <a:pt x="363" y="4"/>
                  </a:lnTo>
                  <a:lnTo>
                    <a:pt x="368" y="2"/>
                  </a:lnTo>
                  <a:lnTo>
                    <a:pt x="372" y="0"/>
                  </a:lnTo>
                  <a:lnTo>
                    <a:pt x="374" y="0"/>
                  </a:lnTo>
                  <a:lnTo>
                    <a:pt x="488" y="49"/>
                  </a:lnTo>
                  <a:lnTo>
                    <a:pt x="595" y="547"/>
                  </a:lnTo>
                  <a:lnTo>
                    <a:pt x="541" y="683"/>
                  </a:lnTo>
                  <a:lnTo>
                    <a:pt x="541" y="683"/>
                  </a:lnTo>
                  <a:close/>
                </a:path>
              </a:pathLst>
            </a:custGeom>
            <a:solidFill>
              <a:srgbClr val="8005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5" name="Freeform 143"/>
            <p:cNvSpPr>
              <a:spLocks/>
            </p:cNvSpPr>
            <p:nvPr/>
          </p:nvSpPr>
          <p:spPr bwMode="auto">
            <a:xfrm>
              <a:off x="3711" y="3399"/>
              <a:ext cx="161" cy="477"/>
            </a:xfrm>
            <a:custGeom>
              <a:avLst/>
              <a:gdLst/>
              <a:ahLst/>
              <a:cxnLst>
                <a:cxn ang="0">
                  <a:pos x="40" y="464"/>
                </a:cxn>
                <a:cxn ang="0">
                  <a:pos x="38" y="451"/>
                </a:cxn>
                <a:cxn ang="0">
                  <a:pos x="36" y="434"/>
                </a:cxn>
                <a:cxn ang="0">
                  <a:pos x="34" y="409"/>
                </a:cxn>
                <a:cxn ang="0">
                  <a:pos x="29" y="380"/>
                </a:cxn>
                <a:cxn ang="0">
                  <a:pos x="26" y="349"/>
                </a:cxn>
                <a:cxn ang="0">
                  <a:pos x="22" y="313"/>
                </a:cxn>
                <a:cxn ang="0">
                  <a:pos x="19" y="279"/>
                </a:cxn>
                <a:cxn ang="0">
                  <a:pos x="15" y="243"/>
                </a:cxn>
                <a:cxn ang="0">
                  <a:pos x="10" y="208"/>
                </a:cxn>
                <a:cxn ang="0">
                  <a:pos x="7" y="175"/>
                </a:cxn>
                <a:cxn ang="0">
                  <a:pos x="5" y="146"/>
                </a:cxn>
                <a:cxn ang="0">
                  <a:pos x="2" y="120"/>
                </a:cxn>
                <a:cxn ang="0">
                  <a:pos x="0" y="100"/>
                </a:cxn>
                <a:cxn ang="0">
                  <a:pos x="0" y="86"/>
                </a:cxn>
                <a:cxn ang="0">
                  <a:pos x="8" y="73"/>
                </a:cxn>
                <a:cxn ang="0">
                  <a:pos x="26" y="63"/>
                </a:cxn>
                <a:cxn ang="0">
                  <a:pos x="48" y="50"/>
                </a:cxn>
                <a:cxn ang="0">
                  <a:pos x="76" y="37"/>
                </a:cxn>
                <a:cxn ang="0">
                  <a:pos x="104" y="24"/>
                </a:cxn>
                <a:cxn ang="0">
                  <a:pos x="130" y="13"/>
                </a:cxn>
                <a:cxn ang="0">
                  <a:pos x="149" y="4"/>
                </a:cxn>
                <a:cxn ang="0">
                  <a:pos x="161" y="0"/>
                </a:cxn>
                <a:cxn ang="0">
                  <a:pos x="159" y="9"/>
                </a:cxn>
                <a:cxn ang="0">
                  <a:pos x="149" y="27"/>
                </a:cxn>
                <a:cxn ang="0">
                  <a:pos x="142" y="38"/>
                </a:cxn>
                <a:cxn ang="0">
                  <a:pos x="135" y="50"/>
                </a:cxn>
                <a:cxn ang="0">
                  <a:pos x="126" y="63"/>
                </a:cxn>
                <a:cxn ang="0">
                  <a:pos x="117" y="75"/>
                </a:cxn>
                <a:cxn ang="0">
                  <a:pos x="109" y="88"/>
                </a:cxn>
                <a:cxn ang="0">
                  <a:pos x="100" y="100"/>
                </a:cxn>
                <a:cxn ang="0">
                  <a:pos x="95" y="110"/>
                </a:cxn>
                <a:cxn ang="0">
                  <a:pos x="81" y="127"/>
                </a:cxn>
                <a:cxn ang="0">
                  <a:pos x="76" y="134"/>
                </a:cxn>
                <a:cxn ang="0">
                  <a:pos x="74" y="142"/>
                </a:cxn>
                <a:cxn ang="0">
                  <a:pos x="76" y="155"/>
                </a:cxn>
                <a:cxn ang="0">
                  <a:pos x="78" y="173"/>
                </a:cxn>
                <a:cxn ang="0">
                  <a:pos x="81" y="196"/>
                </a:cxn>
                <a:cxn ang="0">
                  <a:pos x="86" y="220"/>
                </a:cxn>
                <a:cxn ang="0">
                  <a:pos x="92" y="248"/>
                </a:cxn>
                <a:cxn ang="0">
                  <a:pos x="97" y="276"/>
                </a:cxn>
                <a:cxn ang="0">
                  <a:pos x="102" y="306"/>
                </a:cxn>
                <a:cxn ang="0">
                  <a:pos x="107" y="335"/>
                </a:cxn>
                <a:cxn ang="0">
                  <a:pos x="112" y="363"/>
                </a:cxn>
                <a:cxn ang="0">
                  <a:pos x="117" y="391"/>
                </a:cxn>
                <a:cxn ang="0">
                  <a:pos x="123" y="414"/>
                </a:cxn>
                <a:cxn ang="0">
                  <a:pos x="126" y="435"/>
                </a:cxn>
                <a:cxn ang="0">
                  <a:pos x="128" y="451"/>
                </a:cxn>
                <a:cxn ang="0">
                  <a:pos x="131" y="466"/>
                </a:cxn>
                <a:cxn ang="0">
                  <a:pos x="124" y="477"/>
                </a:cxn>
                <a:cxn ang="0">
                  <a:pos x="107" y="476"/>
                </a:cxn>
                <a:cxn ang="0">
                  <a:pos x="90" y="471"/>
                </a:cxn>
                <a:cxn ang="0">
                  <a:pos x="59" y="472"/>
                </a:cxn>
              </a:cxnLst>
              <a:rect l="0" t="0" r="r" b="b"/>
              <a:pathLst>
                <a:path w="161" h="477">
                  <a:moveTo>
                    <a:pt x="59" y="472"/>
                  </a:moveTo>
                  <a:lnTo>
                    <a:pt x="41" y="468"/>
                  </a:lnTo>
                  <a:lnTo>
                    <a:pt x="41" y="467"/>
                  </a:lnTo>
                  <a:lnTo>
                    <a:pt x="40" y="464"/>
                  </a:lnTo>
                  <a:lnTo>
                    <a:pt x="40" y="462"/>
                  </a:lnTo>
                  <a:lnTo>
                    <a:pt x="40" y="458"/>
                  </a:lnTo>
                  <a:lnTo>
                    <a:pt x="38" y="455"/>
                  </a:lnTo>
                  <a:lnTo>
                    <a:pt x="38" y="451"/>
                  </a:lnTo>
                  <a:lnTo>
                    <a:pt x="38" y="448"/>
                  </a:lnTo>
                  <a:lnTo>
                    <a:pt x="38" y="444"/>
                  </a:lnTo>
                  <a:lnTo>
                    <a:pt x="36" y="439"/>
                  </a:lnTo>
                  <a:lnTo>
                    <a:pt x="36" y="434"/>
                  </a:lnTo>
                  <a:lnTo>
                    <a:pt x="34" y="427"/>
                  </a:lnTo>
                  <a:lnTo>
                    <a:pt x="34" y="421"/>
                  </a:lnTo>
                  <a:lnTo>
                    <a:pt x="34" y="416"/>
                  </a:lnTo>
                  <a:lnTo>
                    <a:pt x="34" y="409"/>
                  </a:lnTo>
                  <a:lnTo>
                    <a:pt x="33" y="403"/>
                  </a:lnTo>
                  <a:lnTo>
                    <a:pt x="31" y="395"/>
                  </a:lnTo>
                  <a:lnTo>
                    <a:pt x="31" y="387"/>
                  </a:lnTo>
                  <a:lnTo>
                    <a:pt x="29" y="380"/>
                  </a:lnTo>
                  <a:lnTo>
                    <a:pt x="27" y="372"/>
                  </a:lnTo>
                  <a:lnTo>
                    <a:pt x="27" y="364"/>
                  </a:lnTo>
                  <a:lnTo>
                    <a:pt x="27" y="357"/>
                  </a:lnTo>
                  <a:lnTo>
                    <a:pt x="26" y="349"/>
                  </a:lnTo>
                  <a:lnTo>
                    <a:pt x="26" y="340"/>
                  </a:lnTo>
                  <a:lnTo>
                    <a:pt x="24" y="331"/>
                  </a:lnTo>
                  <a:lnTo>
                    <a:pt x="22" y="322"/>
                  </a:lnTo>
                  <a:lnTo>
                    <a:pt x="22" y="313"/>
                  </a:lnTo>
                  <a:lnTo>
                    <a:pt x="21" y="304"/>
                  </a:lnTo>
                  <a:lnTo>
                    <a:pt x="21" y="297"/>
                  </a:lnTo>
                  <a:lnTo>
                    <a:pt x="19" y="288"/>
                  </a:lnTo>
                  <a:lnTo>
                    <a:pt x="19" y="279"/>
                  </a:lnTo>
                  <a:lnTo>
                    <a:pt x="17" y="270"/>
                  </a:lnTo>
                  <a:lnTo>
                    <a:pt x="17" y="261"/>
                  </a:lnTo>
                  <a:lnTo>
                    <a:pt x="15" y="252"/>
                  </a:lnTo>
                  <a:lnTo>
                    <a:pt x="15" y="243"/>
                  </a:lnTo>
                  <a:lnTo>
                    <a:pt x="14" y="234"/>
                  </a:lnTo>
                  <a:lnTo>
                    <a:pt x="12" y="225"/>
                  </a:lnTo>
                  <a:lnTo>
                    <a:pt x="12" y="216"/>
                  </a:lnTo>
                  <a:lnTo>
                    <a:pt x="10" y="208"/>
                  </a:lnTo>
                  <a:lnTo>
                    <a:pt x="8" y="198"/>
                  </a:lnTo>
                  <a:lnTo>
                    <a:pt x="8" y="190"/>
                  </a:lnTo>
                  <a:lnTo>
                    <a:pt x="7" y="183"/>
                  </a:lnTo>
                  <a:lnTo>
                    <a:pt x="7" y="175"/>
                  </a:lnTo>
                  <a:lnTo>
                    <a:pt x="7" y="167"/>
                  </a:lnTo>
                  <a:lnTo>
                    <a:pt x="5" y="160"/>
                  </a:lnTo>
                  <a:lnTo>
                    <a:pt x="5" y="152"/>
                  </a:lnTo>
                  <a:lnTo>
                    <a:pt x="5" y="146"/>
                  </a:lnTo>
                  <a:lnTo>
                    <a:pt x="3" y="138"/>
                  </a:lnTo>
                  <a:lnTo>
                    <a:pt x="3" y="132"/>
                  </a:lnTo>
                  <a:lnTo>
                    <a:pt x="2" y="125"/>
                  </a:lnTo>
                  <a:lnTo>
                    <a:pt x="2" y="120"/>
                  </a:lnTo>
                  <a:lnTo>
                    <a:pt x="2" y="114"/>
                  </a:lnTo>
                  <a:lnTo>
                    <a:pt x="0" y="109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3" y="77"/>
                  </a:lnTo>
                  <a:lnTo>
                    <a:pt x="8" y="73"/>
                  </a:lnTo>
                  <a:lnTo>
                    <a:pt x="10" y="70"/>
                  </a:lnTo>
                  <a:lnTo>
                    <a:pt x="15" y="68"/>
                  </a:lnTo>
                  <a:lnTo>
                    <a:pt x="19" y="65"/>
                  </a:lnTo>
                  <a:lnTo>
                    <a:pt x="26" y="63"/>
                  </a:lnTo>
                  <a:lnTo>
                    <a:pt x="29" y="59"/>
                  </a:lnTo>
                  <a:lnTo>
                    <a:pt x="36" y="56"/>
                  </a:lnTo>
                  <a:lnTo>
                    <a:pt x="41" y="52"/>
                  </a:lnTo>
                  <a:lnTo>
                    <a:pt x="48" y="50"/>
                  </a:lnTo>
                  <a:lnTo>
                    <a:pt x="55" y="46"/>
                  </a:lnTo>
                  <a:lnTo>
                    <a:pt x="62" y="43"/>
                  </a:lnTo>
                  <a:lnTo>
                    <a:pt x="69" y="40"/>
                  </a:lnTo>
                  <a:lnTo>
                    <a:pt x="76" y="37"/>
                  </a:lnTo>
                  <a:lnTo>
                    <a:pt x="83" y="33"/>
                  </a:lnTo>
                  <a:lnTo>
                    <a:pt x="90" y="31"/>
                  </a:lnTo>
                  <a:lnTo>
                    <a:pt x="97" y="27"/>
                  </a:lnTo>
                  <a:lnTo>
                    <a:pt x="104" y="24"/>
                  </a:lnTo>
                  <a:lnTo>
                    <a:pt x="111" y="20"/>
                  </a:lnTo>
                  <a:lnTo>
                    <a:pt x="116" y="18"/>
                  </a:lnTo>
                  <a:lnTo>
                    <a:pt x="123" y="15"/>
                  </a:lnTo>
                  <a:lnTo>
                    <a:pt x="130" y="13"/>
                  </a:lnTo>
                  <a:lnTo>
                    <a:pt x="135" y="10"/>
                  </a:lnTo>
                  <a:lnTo>
                    <a:pt x="140" y="8"/>
                  </a:lnTo>
                  <a:lnTo>
                    <a:pt x="145" y="5"/>
                  </a:lnTo>
                  <a:lnTo>
                    <a:pt x="149" y="4"/>
                  </a:lnTo>
                  <a:lnTo>
                    <a:pt x="152" y="2"/>
                  </a:lnTo>
                  <a:lnTo>
                    <a:pt x="156" y="1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61" y="4"/>
                  </a:lnTo>
                  <a:lnTo>
                    <a:pt x="161" y="6"/>
                  </a:lnTo>
                  <a:lnTo>
                    <a:pt x="159" y="9"/>
                  </a:lnTo>
                  <a:lnTo>
                    <a:pt x="157" y="13"/>
                  </a:lnTo>
                  <a:lnTo>
                    <a:pt x="154" y="18"/>
                  </a:lnTo>
                  <a:lnTo>
                    <a:pt x="150" y="22"/>
                  </a:lnTo>
                  <a:lnTo>
                    <a:pt x="149" y="27"/>
                  </a:lnTo>
                  <a:lnTo>
                    <a:pt x="147" y="29"/>
                  </a:lnTo>
                  <a:lnTo>
                    <a:pt x="145" y="32"/>
                  </a:lnTo>
                  <a:lnTo>
                    <a:pt x="143" y="34"/>
                  </a:lnTo>
                  <a:lnTo>
                    <a:pt x="142" y="38"/>
                  </a:lnTo>
                  <a:lnTo>
                    <a:pt x="140" y="41"/>
                  </a:lnTo>
                  <a:lnTo>
                    <a:pt x="138" y="45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3" y="54"/>
                  </a:lnTo>
                  <a:lnTo>
                    <a:pt x="130" y="56"/>
                  </a:lnTo>
                  <a:lnTo>
                    <a:pt x="128" y="60"/>
                  </a:lnTo>
                  <a:lnTo>
                    <a:pt x="126" y="63"/>
                  </a:lnTo>
                  <a:lnTo>
                    <a:pt x="124" y="66"/>
                  </a:lnTo>
                  <a:lnTo>
                    <a:pt x="123" y="69"/>
                  </a:lnTo>
                  <a:lnTo>
                    <a:pt x="119" y="73"/>
                  </a:lnTo>
                  <a:lnTo>
                    <a:pt x="117" y="75"/>
                  </a:lnTo>
                  <a:lnTo>
                    <a:pt x="116" y="78"/>
                  </a:lnTo>
                  <a:lnTo>
                    <a:pt x="112" y="82"/>
                  </a:lnTo>
                  <a:lnTo>
                    <a:pt x="111" y="84"/>
                  </a:lnTo>
                  <a:lnTo>
                    <a:pt x="109" y="88"/>
                  </a:lnTo>
                  <a:lnTo>
                    <a:pt x="107" y="91"/>
                  </a:lnTo>
                  <a:lnTo>
                    <a:pt x="105" y="93"/>
                  </a:lnTo>
                  <a:lnTo>
                    <a:pt x="104" y="96"/>
                  </a:lnTo>
                  <a:lnTo>
                    <a:pt x="100" y="100"/>
                  </a:lnTo>
                  <a:lnTo>
                    <a:pt x="98" y="102"/>
                  </a:lnTo>
                  <a:lnTo>
                    <a:pt x="98" y="105"/>
                  </a:lnTo>
                  <a:lnTo>
                    <a:pt x="95" y="107"/>
                  </a:lnTo>
                  <a:lnTo>
                    <a:pt x="95" y="110"/>
                  </a:lnTo>
                  <a:lnTo>
                    <a:pt x="90" y="115"/>
                  </a:lnTo>
                  <a:lnTo>
                    <a:pt x="88" y="119"/>
                  </a:lnTo>
                  <a:lnTo>
                    <a:pt x="85" y="123"/>
                  </a:lnTo>
                  <a:lnTo>
                    <a:pt x="81" y="127"/>
                  </a:lnTo>
                  <a:lnTo>
                    <a:pt x="79" y="129"/>
                  </a:lnTo>
                  <a:lnTo>
                    <a:pt x="78" y="132"/>
                  </a:lnTo>
                  <a:lnTo>
                    <a:pt x="76" y="133"/>
                  </a:lnTo>
                  <a:lnTo>
                    <a:pt x="76" y="134"/>
                  </a:lnTo>
                  <a:lnTo>
                    <a:pt x="74" y="135"/>
                  </a:lnTo>
                  <a:lnTo>
                    <a:pt x="74" y="138"/>
                  </a:lnTo>
                  <a:lnTo>
                    <a:pt x="74" y="139"/>
                  </a:lnTo>
                  <a:lnTo>
                    <a:pt x="74" y="142"/>
                  </a:lnTo>
                  <a:lnTo>
                    <a:pt x="76" y="144"/>
                  </a:lnTo>
                  <a:lnTo>
                    <a:pt x="76" y="148"/>
                  </a:lnTo>
                  <a:lnTo>
                    <a:pt x="76" y="151"/>
                  </a:lnTo>
                  <a:lnTo>
                    <a:pt x="76" y="155"/>
                  </a:lnTo>
                  <a:lnTo>
                    <a:pt x="76" y="160"/>
                  </a:lnTo>
                  <a:lnTo>
                    <a:pt x="78" y="164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9" y="178"/>
                  </a:lnTo>
                  <a:lnTo>
                    <a:pt x="81" y="184"/>
                  </a:lnTo>
                  <a:lnTo>
                    <a:pt x="81" y="189"/>
                  </a:lnTo>
                  <a:lnTo>
                    <a:pt x="81" y="196"/>
                  </a:lnTo>
                  <a:lnTo>
                    <a:pt x="83" y="201"/>
                  </a:lnTo>
                  <a:lnTo>
                    <a:pt x="85" y="207"/>
                  </a:lnTo>
                  <a:lnTo>
                    <a:pt x="85" y="214"/>
                  </a:lnTo>
                  <a:lnTo>
                    <a:pt x="86" y="220"/>
                  </a:lnTo>
                  <a:lnTo>
                    <a:pt x="88" y="226"/>
                  </a:lnTo>
                  <a:lnTo>
                    <a:pt x="90" y="234"/>
                  </a:lnTo>
                  <a:lnTo>
                    <a:pt x="90" y="240"/>
                  </a:lnTo>
                  <a:lnTo>
                    <a:pt x="92" y="248"/>
                  </a:lnTo>
                  <a:lnTo>
                    <a:pt x="93" y="254"/>
                  </a:lnTo>
                  <a:lnTo>
                    <a:pt x="95" y="262"/>
                  </a:lnTo>
                  <a:lnTo>
                    <a:pt x="95" y="269"/>
                  </a:lnTo>
                  <a:lnTo>
                    <a:pt x="97" y="276"/>
                  </a:lnTo>
                  <a:lnTo>
                    <a:pt x="98" y="284"/>
                  </a:lnTo>
                  <a:lnTo>
                    <a:pt x="100" y="292"/>
                  </a:lnTo>
                  <a:lnTo>
                    <a:pt x="100" y="299"/>
                  </a:lnTo>
                  <a:lnTo>
                    <a:pt x="102" y="306"/>
                  </a:lnTo>
                  <a:lnTo>
                    <a:pt x="104" y="313"/>
                  </a:lnTo>
                  <a:lnTo>
                    <a:pt x="105" y="321"/>
                  </a:lnTo>
                  <a:lnTo>
                    <a:pt x="105" y="327"/>
                  </a:lnTo>
                  <a:lnTo>
                    <a:pt x="107" y="335"/>
                  </a:lnTo>
                  <a:lnTo>
                    <a:pt x="109" y="343"/>
                  </a:lnTo>
                  <a:lnTo>
                    <a:pt x="111" y="350"/>
                  </a:lnTo>
                  <a:lnTo>
                    <a:pt x="111" y="357"/>
                  </a:lnTo>
                  <a:lnTo>
                    <a:pt x="112" y="363"/>
                  </a:lnTo>
                  <a:lnTo>
                    <a:pt x="114" y="371"/>
                  </a:lnTo>
                  <a:lnTo>
                    <a:pt x="116" y="377"/>
                  </a:lnTo>
                  <a:lnTo>
                    <a:pt x="116" y="384"/>
                  </a:lnTo>
                  <a:lnTo>
                    <a:pt x="117" y="391"/>
                  </a:lnTo>
                  <a:lnTo>
                    <a:pt x="119" y="396"/>
                  </a:lnTo>
                  <a:lnTo>
                    <a:pt x="121" y="403"/>
                  </a:lnTo>
                  <a:lnTo>
                    <a:pt x="121" y="409"/>
                  </a:lnTo>
                  <a:lnTo>
                    <a:pt x="123" y="414"/>
                  </a:lnTo>
                  <a:lnTo>
                    <a:pt x="123" y="419"/>
                  </a:lnTo>
                  <a:lnTo>
                    <a:pt x="124" y="426"/>
                  </a:lnTo>
                  <a:lnTo>
                    <a:pt x="124" y="430"/>
                  </a:lnTo>
                  <a:lnTo>
                    <a:pt x="126" y="435"/>
                  </a:lnTo>
                  <a:lnTo>
                    <a:pt x="126" y="440"/>
                  </a:lnTo>
                  <a:lnTo>
                    <a:pt x="128" y="444"/>
                  </a:lnTo>
                  <a:lnTo>
                    <a:pt x="128" y="448"/>
                  </a:lnTo>
                  <a:lnTo>
                    <a:pt x="128" y="451"/>
                  </a:lnTo>
                  <a:lnTo>
                    <a:pt x="130" y="454"/>
                  </a:lnTo>
                  <a:lnTo>
                    <a:pt x="130" y="458"/>
                  </a:lnTo>
                  <a:lnTo>
                    <a:pt x="130" y="462"/>
                  </a:lnTo>
                  <a:lnTo>
                    <a:pt x="131" y="466"/>
                  </a:lnTo>
                  <a:lnTo>
                    <a:pt x="131" y="471"/>
                  </a:lnTo>
                  <a:lnTo>
                    <a:pt x="130" y="473"/>
                  </a:lnTo>
                  <a:lnTo>
                    <a:pt x="126" y="474"/>
                  </a:lnTo>
                  <a:lnTo>
                    <a:pt x="124" y="477"/>
                  </a:lnTo>
                  <a:lnTo>
                    <a:pt x="119" y="477"/>
                  </a:lnTo>
                  <a:lnTo>
                    <a:pt x="116" y="477"/>
                  </a:lnTo>
                  <a:lnTo>
                    <a:pt x="111" y="477"/>
                  </a:lnTo>
                  <a:lnTo>
                    <a:pt x="107" y="476"/>
                  </a:lnTo>
                  <a:lnTo>
                    <a:pt x="102" y="474"/>
                  </a:lnTo>
                  <a:lnTo>
                    <a:pt x="98" y="473"/>
                  </a:lnTo>
                  <a:lnTo>
                    <a:pt x="93" y="472"/>
                  </a:lnTo>
                  <a:lnTo>
                    <a:pt x="90" y="471"/>
                  </a:lnTo>
                  <a:lnTo>
                    <a:pt x="85" y="468"/>
                  </a:lnTo>
                  <a:lnTo>
                    <a:pt x="83" y="467"/>
                  </a:lnTo>
                  <a:lnTo>
                    <a:pt x="59" y="472"/>
                  </a:lnTo>
                  <a:lnTo>
                    <a:pt x="59" y="472"/>
                  </a:lnTo>
                  <a:close/>
                </a:path>
              </a:pathLst>
            </a:custGeom>
            <a:solidFill>
              <a:srgbClr val="541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6" name="Freeform 144"/>
            <p:cNvSpPr>
              <a:spLocks/>
            </p:cNvSpPr>
            <p:nvPr/>
          </p:nvSpPr>
          <p:spPr bwMode="auto">
            <a:xfrm>
              <a:off x="3778" y="3826"/>
              <a:ext cx="80" cy="10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5" y="7"/>
                </a:cxn>
                <a:cxn ang="0">
                  <a:pos x="37" y="0"/>
                </a:cxn>
                <a:cxn ang="0">
                  <a:pos x="73" y="21"/>
                </a:cxn>
                <a:cxn ang="0">
                  <a:pos x="80" y="69"/>
                </a:cxn>
                <a:cxn ang="0">
                  <a:pos x="80" y="71"/>
                </a:cxn>
                <a:cxn ang="0">
                  <a:pos x="80" y="73"/>
                </a:cxn>
                <a:cxn ang="0">
                  <a:pos x="80" y="77"/>
                </a:cxn>
                <a:cxn ang="0">
                  <a:pos x="78" y="81"/>
                </a:cxn>
                <a:cxn ang="0">
                  <a:pos x="78" y="86"/>
                </a:cxn>
                <a:cxn ang="0">
                  <a:pos x="76" y="90"/>
                </a:cxn>
                <a:cxn ang="0">
                  <a:pos x="75" y="94"/>
                </a:cxn>
                <a:cxn ang="0">
                  <a:pos x="75" y="96"/>
                </a:cxn>
                <a:cxn ang="0">
                  <a:pos x="71" y="96"/>
                </a:cxn>
                <a:cxn ang="0">
                  <a:pos x="66" y="97"/>
                </a:cxn>
                <a:cxn ang="0">
                  <a:pos x="59" y="99"/>
                </a:cxn>
                <a:cxn ang="0">
                  <a:pos x="54" y="100"/>
                </a:cxn>
                <a:cxn ang="0">
                  <a:pos x="47" y="101"/>
                </a:cxn>
                <a:cxn ang="0">
                  <a:pos x="40" y="101"/>
                </a:cxn>
                <a:cxn ang="0">
                  <a:pos x="35" y="103"/>
                </a:cxn>
                <a:cxn ang="0">
                  <a:pos x="31" y="103"/>
                </a:cxn>
                <a:cxn ang="0">
                  <a:pos x="26" y="100"/>
                </a:cxn>
                <a:cxn ang="0">
                  <a:pos x="21" y="96"/>
                </a:cxn>
                <a:cxn ang="0">
                  <a:pos x="18" y="92"/>
                </a:cxn>
                <a:cxn ang="0">
                  <a:pos x="16" y="91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80" h="103">
                  <a:moveTo>
                    <a:pt x="0" y="37"/>
                  </a:moveTo>
                  <a:lnTo>
                    <a:pt x="5" y="7"/>
                  </a:lnTo>
                  <a:lnTo>
                    <a:pt x="37" y="0"/>
                  </a:lnTo>
                  <a:lnTo>
                    <a:pt x="73" y="21"/>
                  </a:lnTo>
                  <a:lnTo>
                    <a:pt x="80" y="69"/>
                  </a:lnTo>
                  <a:lnTo>
                    <a:pt x="80" y="71"/>
                  </a:lnTo>
                  <a:lnTo>
                    <a:pt x="80" y="73"/>
                  </a:lnTo>
                  <a:lnTo>
                    <a:pt x="80" y="77"/>
                  </a:lnTo>
                  <a:lnTo>
                    <a:pt x="78" y="81"/>
                  </a:lnTo>
                  <a:lnTo>
                    <a:pt x="78" y="86"/>
                  </a:lnTo>
                  <a:lnTo>
                    <a:pt x="76" y="90"/>
                  </a:lnTo>
                  <a:lnTo>
                    <a:pt x="75" y="94"/>
                  </a:lnTo>
                  <a:lnTo>
                    <a:pt x="75" y="96"/>
                  </a:lnTo>
                  <a:lnTo>
                    <a:pt x="71" y="96"/>
                  </a:lnTo>
                  <a:lnTo>
                    <a:pt x="66" y="97"/>
                  </a:lnTo>
                  <a:lnTo>
                    <a:pt x="59" y="99"/>
                  </a:lnTo>
                  <a:lnTo>
                    <a:pt x="54" y="100"/>
                  </a:lnTo>
                  <a:lnTo>
                    <a:pt x="47" y="101"/>
                  </a:lnTo>
                  <a:lnTo>
                    <a:pt x="40" y="101"/>
                  </a:lnTo>
                  <a:lnTo>
                    <a:pt x="35" y="103"/>
                  </a:lnTo>
                  <a:lnTo>
                    <a:pt x="31" y="103"/>
                  </a:lnTo>
                  <a:lnTo>
                    <a:pt x="26" y="100"/>
                  </a:lnTo>
                  <a:lnTo>
                    <a:pt x="21" y="96"/>
                  </a:lnTo>
                  <a:lnTo>
                    <a:pt x="18" y="92"/>
                  </a:lnTo>
                  <a:lnTo>
                    <a:pt x="16" y="91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7" name="Freeform 145"/>
            <p:cNvSpPr>
              <a:spLocks/>
            </p:cNvSpPr>
            <p:nvPr/>
          </p:nvSpPr>
          <p:spPr bwMode="auto">
            <a:xfrm>
              <a:off x="3766" y="3831"/>
              <a:ext cx="61" cy="95"/>
            </a:xfrm>
            <a:custGeom>
              <a:avLst/>
              <a:gdLst/>
              <a:ahLst/>
              <a:cxnLst>
                <a:cxn ang="0">
                  <a:pos x="37" y="95"/>
                </a:cxn>
                <a:cxn ang="0">
                  <a:pos x="43" y="94"/>
                </a:cxn>
                <a:cxn ang="0">
                  <a:pos x="49" y="91"/>
                </a:cxn>
                <a:cxn ang="0">
                  <a:pos x="50" y="89"/>
                </a:cxn>
                <a:cxn ang="0">
                  <a:pos x="52" y="86"/>
                </a:cxn>
                <a:cxn ang="0">
                  <a:pos x="54" y="83"/>
                </a:cxn>
                <a:cxn ang="0">
                  <a:pos x="56" y="81"/>
                </a:cxn>
                <a:cxn ang="0">
                  <a:pos x="57" y="76"/>
                </a:cxn>
                <a:cxn ang="0">
                  <a:pos x="59" y="73"/>
                </a:cxn>
                <a:cxn ang="0">
                  <a:pos x="59" y="68"/>
                </a:cxn>
                <a:cxn ang="0">
                  <a:pos x="61" y="64"/>
                </a:cxn>
                <a:cxn ang="0">
                  <a:pos x="61" y="59"/>
                </a:cxn>
                <a:cxn ang="0">
                  <a:pos x="61" y="55"/>
                </a:cxn>
                <a:cxn ang="0">
                  <a:pos x="61" y="50"/>
                </a:cxn>
                <a:cxn ang="0">
                  <a:pos x="61" y="46"/>
                </a:cxn>
                <a:cxn ang="0">
                  <a:pos x="61" y="41"/>
                </a:cxn>
                <a:cxn ang="0">
                  <a:pos x="59" y="36"/>
                </a:cxn>
                <a:cxn ang="0">
                  <a:pos x="57" y="31"/>
                </a:cxn>
                <a:cxn ang="0">
                  <a:pos x="56" y="27"/>
                </a:cxn>
                <a:cxn ang="0">
                  <a:pos x="54" y="22"/>
                </a:cxn>
                <a:cxn ang="0">
                  <a:pos x="52" y="19"/>
                </a:cxn>
                <a:cxn ang="0">
                  <a:pos x="50" y="16"/>
                </a:cxn>
                <a:cxn ang="0">
                  <a:pos x="49" y="13"/>
                </a:cxn>
                <a:cxn ang="0">
                  <a:pos x="45" y="9"/>
                </a:cxn>
                <a:cxn ang="0">
                  <a:pos x="43" y="7"/>
                </a:cxn>
                <a:cxn ang="0">
                  <a:pos x="40" y="4"/>
                </a:cxn>
                <a:cxn ang="0">
                  <a:pos x="37" y="3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19" y="2"/>
                </a:cxn>
                <a:cxn ang="0">
                  <a:pos x="14" y="4"/>
                </a:cxn>
                <a:cxn ang="0">
                  <a:pos x="11" y="5"/>
                </a:cxn>
                <a:cxn ang="0">
                  <a:pos x="9" y="9"/>
                </a:cxn>
                <a:cxn ang="0">
                  <a:pos x="7" y="12"/>
                </a:cxn>
                <a:cxn ang="0">
                  <a:pos x="5" y="14"/>
                </a:cxn>
                <a:cxn ang="0">
                  <a:pos x="4" y="18"/>
                </a:cxn>
                <a:cxn ang="0">
                  <a:pos x="2" y="22"/>
                </a:cxn>
                <a:cxn ang="0">
                  <a:pos x="2" y="26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0" y="39"/>
                </a:cxn>
                <a:cxn ang="0">
                  <a:pos x="0" y="44"/>
                </a:cxn>
                <a:cxn ang="0">
                  <a:pos x="2" y="50"/>
                </a:cxn>
                <a:cxn ang="0">
                  <a:pos x="2" y="54"/>
                </a:cxn>
                <a:cxn ang="0">
                  <a:pos x="2" y="59"/>
                </a:cxn>
                <a:cxn ang="0">
                  <a:pos x="4" y="63"/>
                </a:cxn>
                <a:cxn ang="0">
                  <a:pos x="5" y="68"/>
                </a:cxn>
                <a:cxn ang="0">
                  <a:pos x="7" y="72"/>
                </a:cxn>
                <a:cxn ang="0">
                  <a:pos x="9" y="76"/>
                </a:cxn>
                <a:cxn ang="0">
                  <a:pos x="11" y="80"/>
                </a:cxn>
                <a:cxn ang="0">
                  <a:pos x="14" y="83"/>
                </a:cxn>
                <a:cxn ang="0">
                  <a:pos x="16" y="85"/>
                </a:cxn>
                <a:cxn ang="0">
                  <a:pos x="19" y="89"/>
                </a:cxn>
                <a:cxn ang="0">
                  <a:pos x="21" y="90"/>
                </a:cxn>
                <a:cxn ang="0">
                  <a:pos x="24" y="92"/>
                </a:cxn>
                <a:cxn ang="0">
                  <a:pos x="31" y="95"/>
                </a:cxn>
                <a:cxn ang="0">
                  <a:pos x="37" y="95"/>
                </a:cxn>
                <a:cxn ang="0">
                  <a:pos x="37" y="95"/>
                </a:cxn>
              </a:cxnLst>
              <a:rect l="0" t="0" r="r" b="b"/>
              <a:pathLst>
                <a:path w="61" h="95">
                  <a:moveTo>
                    <a:pt x="37" y="95"/>
                  </a:moveTo>
                  <a:lnTo>
                    <a:pt x="43" y="94"/>
                  </a:lnTo>
                  <a:lnTo>
                    <a:pt x="49" y="91"/>
                  </a:lnTo>
                  <a:lnTo>
                    <a:pt x="50" y="89"/>
                  </a:lnTo>
                  <a:lnTo>
                    <a:pt x="52" y="86"/>
                  </a:lnTo>
                  <a:lnTo>
                    <a:pt x="54" y="83"/>
                  </a:lnTo>
                  <a:lnTo>
                    <a:pt x="56" y="81"/>
                  </a:lnTo>
                  <a:lnTo>
                    <a:pt x="57" y="76"/>
                  </a:lnTo>
                  <a:lnTo>
                    <a:pt x="59" y="73"/>
                  </a:lnTo>
                  <a:lnTo>
                    <a:pt x="59" y="68"/>
                  </a:lnTo>
                  <a:lnTo>
                    <a:pt x="61" y="64"/>
                  </a:lnTo>
                  <a:lnTo>
                    <a:pt x="61" y="59"/>
                  </a:lnTo>
                  <a:lnTo>
                    <a:pt x="61" y="55"/>
                  </a:lnTo>
                  <a:lnTo>
                    <a:pt x="61" y="50"/>
                  </a:lnTo>
                  <a:lnTo>
                    <a:pt x="61" y="46"/>
                  </a:lnTo>
                  <a:lnTo>
                    <a:pt x="61" y="41"/>
                  </a:lnTo>
                  <a:lnTo>
                    <a:pt x="59" y="36"/>
                  </a:lnTo>
                  <a:lnTo>
                    <a:pt x="57" y="31"/>
                  </a:lnTo>
                  <a:lnTo>
                    <a:pt x="56" y="27"/>
                  </a:lnTo>
                  <a:lnTo>
                    <a:pt x="54" y="22"/>
                  </a:lnTo>
                  <a:lnTo>
                    <a:pt x="52" y="19"/>
                  </a:lnTo>
                  <a:lnTo>
                    <a:pt x="50" y="16"/>
                  </a:lnTo>
                  <a:lnTo>
                    <a:pt x="49" y="13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0" y="4"/>
                  </a:lnTo>
                  <a:lnTo>
                    <a:pt x="37" y="3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1" y="5"/>
                  </a:lnTo>
                  <a:lnTo>
                    <a:pt x="9" y="9"/>
                  </a:lnTo>
                  <a:lnTo>
                    <a:pt x="7" y="12"/>
                  </a:lnTo>
                  <a:lnTo>
                    <a:pt x="5" y="14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68"/>
                  </a:lnTo>
                  <a:lnTo>
                    <a:pt x="7" y="72"/>
                  </a:lnTo>
                  <a:lnTo>
                    <a:pt x="9" y="76"/>
                  </a:lnTo>
                  <a:lnTo>
                    <a:pt x="11" y="80"/>
                  </a:lnTo>
                  <a:lnTo>
                    <a:pt x="14" y="83"/>
                  </a:lnTo>
                  <a:lnTo>
                    <a:pt x="16" y="85"/>
                  </a:lnTo>
                  <a:lnTo>
                    <a:pt x="19" y="89"/>
                  </a:lnTo>
                  <a:lnTo>
                    <a:pt x="21" y="90"/>
                  </a:lnTo>
                  <a:lnTo>
                    <a:pt x="24" y="92"/>
                  </a:lnTo>
                  <a:lnTo>
                    <a:pt x="31" y="95"/>
                  </a:lnTo>
                  <a:lnTo>
                    <a:pt x="37" y="95"/>
                  </a:lnTo>
                  <a:lnTo>
                    <a:pt x="37" y="95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8" name="Freeform 146"/>
            <p:cNvSpPr>
              <a:spLocks/>
            </p:cNvSpPr>
            <p:nvPr/>
          </p:nvSpPr>
          <p:spPr bwMode="auto">
            <a:xfrm>
              <a:off x="3938" y="3803"/>
              <a:ext cx="107" cy="69"/>
            </a:xfrm>
            <a:custGeom>
              <a:avLst/>
              <a:gdLst/>
              <a:ahLst/>
              <a:cxnLst>
                <a:cxn ang="0">
                  <a:pos x="48" y="47"/>
                </a:cxn>
                <a:cxn ang="0">
                  <a:pos x="0" y="69"/>
                </a:cxn>
                <a:cxn ang="0">
                  <a:pos x="5" y="22"/>
                </a:cxn>
                <a:cxn ang="0">
                  <a:pos x="48" y="0"/>
                </a:cxn>
                <a:cxn ang="0">
                  <a:pos x="107" y="13"/>
                </a:cxn>
                <a:cxn ang="0">
                  <a:pos x="88" y="60"/>
                </a:cxn>
                <a:cxn ang="0">
                  <a:pos x="48" y="47"/>
                </a:cxn>
                <a:cxn ang="0">
                  <a:pos x="48" y="47"/>
                </a:cxn>
              </a:cxnLst>
              <a:rect l="0" t="0" r="r" b="b"/>
              <a:pathLst>
                <a:path w="107" h="69">
                  <a:moveTo>
                    <a:pt x="48" y="47"/>
                  </a:moveTo>
                  <a:lnTo>
                    <a:pt x="0" y="69"/>
                  </a:lnTo>
                  <a:lnTo>
                    <a:pt x="5" y="22"/>
                  </a:lnTo>
                  <a:lnTo>
                    <a:pt x="48" y="0"/>
                  </a:lnTo>
                  <a:lnTo>
                    <a:pt x="107" y="13"/>
                  </a:lnTo>
                  <a:lnTo>
                    <a:pt x="88" y="60"/>
                  </a:lnTo>
                  <a:lnTo>
                    <a:pt x="48" y="47"/>
                  </a:lnTo>
                  <a:lnTo>
                    <a:pt x="48" y="4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9" name="Freeform 147"/>
            <p:cNvSpPr>
              <a:spLocks/>
            </p:cNvSpPr>
            <p:nvPr/>
          </p:nvSpPr>
          <p:spPr bwMode="auto">
            <a:xfrm>
              <a:off x="3950" y="3826"/>
              <a:ext cx="162" cy="207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12" y="16"/>
                </a:cxn>
                <a:cxn ang="0">
                  <a:pos x="74" y="0"/>
                </a:cxn>
                <a:cxn ang="0">
                  <a:pos x="147" y="42"/>
                </a:cxn>
                <a:cxn ang="0">
                  <a:pos x="162" y="138"/>
                </a:cxn>
                <a:cxn ang="0">
                  <a:pos x="162" y="140"/>
                </a:cxn>
                <a:cxn ang="0">
                  <a:pos x="162" y="142"/>
                </a:cxn>
                <a:cxn ang="0">
                  <a:pos x="161" y="145"/>
                </a:cxn>
                <a:cxn ang="0">
                  <a:pos x="161" y="149"/>
                </a:cxn>
                <a:cxn ang="0">
                  <a:pos x="161" y="151"/>
                </a:cxn>
                <a:cxn ang="0">
                  <a:pos x="161" y="155"/>
                </a:cxn>
                <a:cxn ang="0">
                  <a:pos x="161" y="159"/>
                </a:cxn>
                <a:cxn ang="0">
                  <a:pos x="159" y="164"/>
                </a:cxn>
                <a:cxn ang="0">
                  <a:pos x="157" y="169"/>
                </a:cxn>
                <a:cxn ang="0">
                  <a:pos x="155" y="174"/>
                </a:cxn>
                <a:cxn ang="0">
                  <a:pos x="154" y="179"/>
                </a:cxn>
                <a:cxn ang="0">
                  <a:pos x="150" y="184"/>
                </a:cxn>
                <a:cxn ang="0">
                  <a:pos x="148" y="188"/>
                </a:cxn>
                <a:cxn ang="0">
                  <a:pos x="145" y="191"/>
                </a:cxn>
                <a:cxn ang="0">
                  <a:pos x="143" y="193"/>
                </a:cxn>
                <a:cxn ang="0">
                  <a:pos x="142" y="197"/>
                </a:cxn>
                <a:cxn ang="0">
                  <a:pos x="140" y="197"/>
                </a:cxn>
                <a:cxn ang="0">
                  <a:pos x="138" y="197"/>
                </a:cxn>
                <a:cxn ang="0">
                  <a:pos x="135" y="198"/>
                </a:cxn>
                <a:cxn ang="0">
                  <a:pos x="131" y="200"/>
                </a:cxn>
                <a:cxn ang="0">
                  <a:pos x="126" y="200"/>
                </a:cxn>
                <a:cxn ang="0">
                  <a:pos x="119" y="201"/>
                </a:cxn>
                <a:cxn ang="0">
                  <a:pos x="114" y="202"/>
                </a:cxn>
                <a:cxn ang="0">
                  <a:pos x="107" y="202"/>
                </a:cxn>
                <a:cxn ang="0">
                  <a:pos x="100" y="204"/>
                </a:cxn>
                <a:cxn ang="0">
                  <a:pos x="93" y="205"/>
                </a:cxn>
                <a:cxn ang="0">
                  <a:pos x="86" y="205"/>
                </a:cxn>
                <a:cxn ang="0">
                  <a:pos x="79" y="206"/>
                </a:cxn>
                <a:cxn ang="0">
                  <a:pos x="74" y="206"/>
                </a:cxn>
                <a:cxn ang="0">
                  <a:pos x="69" y="206"/>
                </a:cxn>
                <a:cxn ang="0">
                  <a:pos x="64" y="206"/>
                </a:cxn>
                <a:cxn ang="0">
                  <a:pos x="60" y="207"/>
                </a:cxn>
                <a:cxn ang="0">
                  <a:pos x="55" y="205"/>
                </a:cxn>
                <a:cxn ang="0">
                  <a:pos x="48" y="202"/>
                </a:cxn>
                <a:cxn ang="0">
                  <a:pos x="43" y="197"/>
                </a:cxn>
                <a:cxn ang="0">
                  <a:pos x="39" y="193"/>
                </a:cxn>
                <a:cxn ang="0">
                  <a:pos x="34" y="190"/>
                </a:cxn>
                <a:cxn ang="0">
                  <a:pos x="33" y="186"/>
                </a:cxn>
                <a:cxn ang="0">
                  <a:pos x="29" y="183"/>
                </a:cxn>
                <a:cxn ang="0">
                  <a:pos x="29" y="183"/>
                </a:cxn>
                <a:cxn ang="0">
                  <a:pos x="0" y="76"/>
                </a:cxn>
                <a:cxn ang="0">
                  <a:pos x="0" y="76"/>
                </a:cxn>
              </a:cxnLst>
              <a:rect l="0" t="0" r="r" b="b"/>
              <a:pathLst>
                <a:path w="162" h="207">
                  <a:moveTo>
                    <a:pt x="0" y="76"/>
                  </a:moveTo>
                  <a:lnTo>
                    <a:pt x="12" y="16"/>
                  </a:lnTo>
                  <a:lnTo>
                    <a:pt x="74" y="0"/>
                  </a:lnTo>
                  <a:lnTo>
                    <a:pt x="147" y="42"/>
                  </a:lnTo>
                  <a:lnTo>
                    <a:pt x="162" y="138"/>
                  </a:lnTo>
                  <a:lnTo>
                    <a:pt x="162" y="140"/>
                  </a:lnTo>
                  <a:lnTo>
                    <a:pt x="162" y="142"/>
                  </a:lnTo>
                  <a:lnTo>
                    <a:pt x="161" y="145"/>
                  </a:lnTo>
                  <a:lnTo>
                    <a:pt x="161" y="149"/>
                  </a:lnTo>
                  <a:lnTo>
                    <a:pt x="161" y="151"/>
                  </a:lnTo>
                  <a:lnTo>
                    <a:pt x="161" y="155"/>
                  </a:lnTo>
                  <a:lnTo>
                    <a:pt x="161" y="159"/>
                  </a:lnTo>
                  <a:lnTo>
                    <a:pt x="159" y="164"/>
                  </a:lnTo>
                  <a:lnTo>
                    <a:pt x="157" y="169"/>
                  </a:lnTo>
                  <a:lnTo>
                    <a:pt x="155" y="174"/>
                  </a:lnTo>
                  <a:lnTo>
                    <a:pt x="154" y="179"/>
                  </a:lnTo>
                  <a:lnTo>
                    <a:pt x="150" y="184"/>
                  </a:lnTo>
                  <a:lnTo>
                    <a:pt x="148" y="188"/>
                  </a:lnTo>
                  <a:lnTo>
                    <a:pt x="145" y="191"/>
                  </a:lnTo>
                  <a:lnTo>
                    <a:pt x="143" y="193"/>
                  </a:lnTo>
                  <a:lnTo>
                    <a:pt x="142" y="197"/>
                  </a:lnTo>
                  <a:lnTo>
                    <a:pt x="140" y="197"/>
                  </a:lnTo>
                  <a:lnTo>
                    <a:pt x="138" y="197"/>
                  </a:lnTo>
                  <a:lnTo>
                    <a:pt x="135" y="198"/>
                  </a:lnTo>
                  <a:lnTo>
                    <a:pt x="131" y="200"/>
                  </a:lnTo>
                  <a:lnTo>
                    <a:pt x="126" y="200"/>
                  </a:lnTo>
                  <a:lnTo>
                    <a:pt x="119" y="201"/>
                  </a:lnTo>
                  <a:lnTo>
                    <a:pt x="114" y="202"/>
                  </a:lnTo>
                  <a:lnTo>
                    <a:pt x="107" y="202"/>
                  </a:lnTo>
                  <a:lnTo>
                    <a:pt x="100" y="204"/>
                  </a:lnTo>
                  <a:lnTo>
                    <a:pt x="93" y="205"/>
                  </a:lnTo>
                  <a:lnTo>
                    <a:pt x="86" y="205"/>
                  </a:lnTo>
                  <a:lnTo>
                    <a:pt x="79" y="206"/>
                  </a:lnTo>
                  <a:lnTo>
                    <a:pt x="74" y="206"/>
                  </a:lnTo>
                  <a:lnTo>
                    <a:pt x="69" y="206"/>
                  </a:lnTo>
                  <a:lnTo>
                    <a:pt x="64" y="206"/>
                  </a:lnTo>
                  <a:lnTo>
                    <a:pt x="60" y="207"/>
                  </a:lnTo>
                  <a:lnTo>
                    <a:pt x="55" y="205"/>
                  </a:lnTo>
                  <a:lnTo>
                    <a:pt x="48" y="202"/>
                  </a:lnTo>
                  <a:lnTo>
                    <a:pt x="43" y="197"/>
                  </a:lnTo>
                  <a:lnTo>
                    <a:pt x="39" y="193"/>
                  </a:lnTo>
                  <a:lnTo>
                    <a:pt x="34" y="190"/>
                  </a:lnTo>
                  <a:lnTo>
                    <a:pt x="33" y="186"/>
                  </a:lnTo>
                  <a:lnTo>
                    <a:pt x="29" y="183"/>
                  </a:lnTo>
                  <a:lnTo>
                    <a:pt x="29" y="183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0" name="Freeform 148"/>
            <p:cNvSpPr>
              <a:spLocks/>
            </p:cNvSpPr>
            <p:nvPr/>
          </p:nvSpPr>
          <p:spPr bwMode="auto">
            <a:xfrm>
              <a:off x="3939" y="3780"/>
              <a:ext cx="222" cy="209"/>
            </a:xfrm>
            <a:custGeom>
              <a:avLst/>
              <a:gdLst/>
              <a:ahLst/>
              <a:cxnLst>
                <a:cxn ang="0">
                  <a:pos x="140" y="204"/>
                </a:cxn>
                <a:cxn ang="0">
                  <a:pos x="140" y="193"/>
                </a:cxn>
                <a:cxn ang="0">
                  <a:pos x="140" y="180"/>
                </a:cxn>
                <a:cxn ang="0">
                  <a:pos x="140" y="166"/>
                </a:cxn>
                <a:cxn ang="0">
                  <a:pos x="140" y="159"/>
                </a:cxn>
                <a:cxn ang="0">
                  <a:pos x="140" y="150"/>
                </a:cxn>
                <a:cxn ang="0">
                  <a:pos x="139" y="141"/>
                </a:cxn>
                <a:cxn ang="0">
                  <a:pos x="137" y="131"/>
                </a:cxn>
                <a:cxn ang="0">
                  <a:pos x="137" y="122"/>
                </a:cxn>
                <a:cxn ang="0">
                  <a:pos x="134" y="113"/>
                </a:cxn>
                <a:cxn ang="0">
                  <a:pos x="130" y="104"/>
                </a:cxn>
                <a:cxn ang="0">
                  <a:pos x="128" y="95"/>
                </a:cxn>
                <a:cxn ang="0">
                  <a:pos x="125" y="86"/>
                </a:cxn>
                <a:cxn ang="0">
                  <a:pos x="114" y="70"/>
                </a:cxn>
                <a:cxn ang="0">
                  <a:pos x="102" y="59"/>
                </a:cxn>
                <a:cxn ang="0">
                  <a:pos x="87" y="50"/>
                </a:cxn>
                <a:cxn ang="0">
                  <a:pos x="73" y="45"/>
                </a:cxn>
                <a:cxn ang="0">
                  <a:pos x="59" y="41"/>
                </a:cxn>
                <a:cxn ang="0">
                  <a:pos x="45" y="40"/>
                </a:cxn>
                <a:cxn ang="0">
                  <a:pos x="35" y="40"/>
                </a:cxn>
                <a:cxn ang="0">
                  <a:pos x="18" y="42"/>
                </a:cxn>
                <a:cxn ang="0">
                  <a:pos x="4" y="47"/>
                </a:cxn>
                <a:cxn ang="0">
                  <a:pos x="0" y="50"/>
                </a:cxn>
                <a:cxn ang="0">
                  <a:pos x="2" y="30"/>
                </a:cxn>
                <a:cxn ang="0">
                  <a:pos x="12" y="21"/>
                </a:cxn>
                <a:cxn ang="0">
                  <a:pos x="23" y="14"/>
                </a:cxn>
                <a:cxn ang="0">
                  <a:pos x="37" y="8"/>
                </a:cxn>
                <a:cxn ang="0">
                  <a:pos x="52" y="3"/>
                </a:cxn>
                <a:cxn ang="0">
                  <a:pos x="69" y="0"/>
                </a:cxn>
                <a:cxn ang="0">
                  <a:pos x="83" y="0"/>
                </a:cxn>
                <a:cxn ang="0">
                  <a:pos x="95" y="1"/>
                </a:cxn>
                <a:cxn ang="0">
                  <a:pos x="106" y="4"/>
                </a:cxn>
                <a:cxn ang="0">
                  <a:pos x="118" y="8"/>
                </a:cxn>
                <a:cxn ang="0">
                  <a:pos x="132" y="13"/>
                </a:cxn>
                <a:cxn ang="0">
                  <a:pos x="146" y="21"/>
                </a:cxn>
                <a:cxn ang="0">
                  <a:pos x="159" y="30"/>
                </a:cxn>
                <a:cxn ang="0">
                  <a:pos x="172" y="38"/>
                </a:cxn>
                <a:cxn ang="0">
                  <a:pos x="184" y="49"/>
                </a:cxn>
                <a:cxn ang="0">
                  <a:pos x="194" y="59"/>
                </a:cxn>
                <a:cxn ang="0">
                  <a:pos x="201" y="70"/>
                </a:cxn>
                <a:cxn ang="0">
                  <a:pos x="206" y="81"/>
                </a:cxn>
                <a:cxn ang="0">
                  <a:pos x="213" y="92"/>
                </a:cxn>
                <a:cxn ang="0">
                  <a:pos x="215" y="104"/>
                </a:cxn>
                <a:cxn ang="0">
                  <a:pos x="218" y="115"/>
                </a:cxn>
                <a:cxn ang="0">
                  <a:pos x="220" y="124"/>
                </a:cxn>
                <a:cxn ang="0">
                  <a:pos x="222" y="136"/>
                </a:cxn>
                <a:cxn ang="0">
                  <a:pos x="222" y="146"/>
                </a:cxn>
                <a:cxn ang="0">
                  <a:pos x="220" y="156"/>
                </a:cxn>
                <a:cxn ang="0">
                  <a:pos x="218" y="165"/>
                </a:cxn>
                <a:cxn ang="0">
                  <a:pos x="217" y="179"/>
                </a:cxn>
                <a:cxn ang="0">
                  <a:pos x="213" y="193"/>
                </a:cxn>
                <a:cxn ang="0">
                  <a:pos x="210" y="204"/>
                </a:cxn>
                <a:cxn ang="0">
                  <a:pos x="140" y="209"/>
                </a:cxn>
              </a:cxnLst>
              <a:rect l="0" t="0" r="r" b="b"/>
              <a:pathLst>
                <a:path w="222" h="209">
                  <a:moveTo>
                    <a:pt x="140" y="209"/>
                  </a:moveTo>
                  <a:lnTo>
                    <a:pt x="140" y="206"/>
                  </a:lnTo>
                  <a:lnTo>
                    <a:pt x="140" y="204"/>
                  </a:lnTo>
                  <a:lnTo>
                    <a:pt x="140" y="200"/>
                  </a:lnTo>
                  <a:lnTo>
                    <a:pt x="140" y="197"/>
                  </a:lnTo>
                  <a:lnTo>
                    <a:pt x="140" y="193"/>
                  </a:lnTo>
                  <a:lnTo>
                    <a:pt x="140" y="189"/>
                  </a:lnTo>
                  <a:lnTo>
                    <a:pt x="140" y="186"/>
                  </a:lnTo>
                  <a:lnTo>
                    <a:pt x="140" y="180"/>
                  </a:lnTo>
                  <a:lnTo>
                    <a:pt x="140" y="175"/>
                  </a:lnTo>
                  <a:lnTo>
                    <a:pt x="140" y="170"/>
                  </a:lnTo>
                  <a:lnTo>
                    <a:pt x="140" y="166"/>
                  </a:lnTo>
                  <a:lnTo>
                    <a:pt x="140" y="164"/>
                  </a:lnTo>
                  <a:lnTo>
                    <a:pt x="140" y="161"/>
                  </a:lnTo>
                  <a:lnTo>
                    <a:pt x="140" y="159"/>
                  </a:lnTo>
                  <a:lnTo>
                    <a:pt x="140" y="156"/>
                  </a:lnTo>
                  <a:lnTo>
                    <a:pt x="140" y="152"/>
                  </a:lnTo>
                  <a:lnTo>
                    <a:pt x="140" y="150"/>
                  </a:lnTo>
                  <a:lnTo>
                    <a:pt x="140" y="147"/>
                  </a:lnTo>
                  <a:lnTo>
                    <a:pt x="140" y="143"/>
                  </a:lnTo>
                  <a:lnTo>
                    <a:pt x="139" y="141"/>
                  </a:lnTo>
                  <a:lnTo>
                    <a:pt x="139" y="137"/>
                  </a:lnTo>
                  <a:lnTo>
                    <a:pt x="139" y="134"/>
                  </a:lnTo>
                  <a:lnTo>
                    <a:pt x="137" y="131"/>
                  </a:lnTo>
                  <a:lnTo>
                    <a:pt x="137" y="128"/>
                  </a:lnTo>
                  <a:lnTo>
                    <a:pt x="137" y="124"/>
                  </a:lnTo>
                  <a:lnTo>
                    <a:pt x="137" y="122"/>
                  </a:lnTo>
                  <a:lnTo>
                    <a:pt x="135" y="118"/>
                  </a:lnTo>
                  <a:lnTo>
                    <a:pt x="134" y="115"/>
                  </a:lnTo>
                  <a:lnTo>
                    <a:pt x="134" y="113"/>
                  </a:lnTo>
                  <a:lnTo>
                    <a:pt x="134" y="109"/>
                  </a:lnTo>
                  <a:lnTo>
                    <a:pt x="132" y="106"/>
                  </a:lnTo>
                  <a:lnTo>
                    <a:pt x="130" y="104"/>
                  </a:lnTo>
                  <a:lnTo>
                    <a:pt x="130" y="100"/>
                  </a:lnTo>
                  <a:lnTo>
                    <a:pt x="130" y="97"/>
                  </a:lnTo>
                  <a:lnTo>
                    <a:pt x="128" y="95"/>
                  </a:lnTo>
                  <a:lnTo>
                    <a:pt x="127" y="92"/>
                  </a:lnTo>
                  <a:lnTo>
                    <a:pt x="125" y="88"/>
                  </a:lnTo>
                  <a:lnTo>
                    <a:pt x="125" y="86"/>
                  </a:lnTo>
                  <a:lnTo>
                    <a:pt x="121" y="81"/>
                  </a:lnTo>
                  <a:lnTo>
                    <a:pt x="118" y="76"/>
                  </a:lnTo>
                  <a:lnTo>
                    <a:pt x="114" y="70"/>
                  </a:lnTo>
                  <a:lnTo>
                    <a:pt x="111" y="67"/>
                  </a:lnTo>
                  <a:lnTo>
                    <a:pt x="106" y="63"/>
                  </a:lnTo>
                  <a:lnTo>
                    <a:pt x="102" y="59"/>
                  </a:lnTo>
                  <a:lnTo>
                    <a:pt x="97" y="56"/>
                  </a:lnTo>
                  <a:lnTo>
                    <a:pt x="92" y="53"/>
                  </a:lnTo>
                  <a:lnTo>
                    <a:pt x="87" y="50"/>
                  </a:lnTo>
                  <a:lnTo>
                    <a:pt x="82" y="49"/>
                  </a:lnTo>
                  <a:lnTo>
                    <a:pt x="76" y="46"/>
                  </a:lnTo>
                  <a:lnTo>
                    <a:pt x="73" y="45"/>
                  </a:lnTo>
                  <a:lnTo>
                    <a:pt x="68" y="42"/>
                  </a:lnTo>
                  <a:lnTo>
                    <a:pt x="64" y="42"/>
                  </a:lnTo>
                  <a:lnTo>
                    <a:pt x="59" y="41"/>
                  </a:lnTo>
                  <a:lnTo>
                    <a:pt x="54" y="40"/>
                  </a:lnTo>
                  <a:lnTo>
                    <a:pt x="50" y="40"/>
                  </a:lnTo>
                  <a:lnTo>
                    <a:pt x="45" y="40"/>
                  </a:lnTo>
                  <a:lnTo>
                    <a:pt x="42" y="40"/>
                  </a:lnTo>
                  <a:lnTo>
                    <a:pt x="38" y="40"/>
                  </a:lnTo>
                  <a:lnTo>
                    <a:pt x="35" y="40"/>
                  </a:lnTo>
                  <a:lnTo>
                    <a:pt x="31" y="41"/>
                  </a:lnTo>
                  <a:lnTo>
                    <a:pt x="24" y="41"/>
                  </a:lnTo>
                  <a:lnTo>
                    <a:pt x="18" y="42"/>
                  </a:lnTo>
                  <a:lnTo>
                    <a:pt x="12" y="45"/>
                  </a:lnTo>
                  <a:lnTo>
                    <a:pt x="9" y="46"/>
                  </a:lnTo>
                  <a:lnTo>
                    <a:pt x="4" y="47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5" y="27"/>
                  </a:lnTo>
                  <a:lnTo>
                    <a:pt x="11" y="23"/>
                  </a:lnTo>
                  <a:lnTo>
                    <a:pt x="12" y="21"/>
                  </a:lnTo>
                  <a:lnTo>
                    <a:pt x="16" y="18"/>
                  </a:lnTo>
                  <a:lnTo>
                    <a:pt x="19" y="15"/>
                  </a:lnTo>
                  <a:lnTo>
                    <a:pt x="23" y="14"/>
                  </a:lnTo>
                  <a:lnTo>
                    <a:pt x="26" y="12"/>
                  </a:lnTo>
                  <a:lnTo>
                    <a:pt x="31" y="10"/>
                  </a:lnTo>
                  <a:lnTo>
                    <a:pt x="37" y="8"/>
                  </a:lnTo>
                  <a:lnTo>
                    <a:pt x="42" y="6"/>
                  </a:lnTo>
                  <a:lnTo>
                    <a:pt x="45" y="4"/>
                  </a:lnTo>
                  <a:lnTo>
                    <a:pt x="52" y="3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2" y="1"/>
                  </a:lnTo>
                  <a:lnTo>
                    <a:pt x="95" y="1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6" y="4"/>
                  </a:lnTo>
                  <a:lnTo>
                    <a:pt x="111" y="5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3" y="10"/>
                  </a:lnTo>
                  <a:lnTo>
                    <a:pt x="128" y="12"/>
                  </a:lnTo>
                  <a:lnTo>
                    <a:pt x="132" y="13"/>
                  </a:lnTo>
                  <a:lnTo>
                    <a:pt x="137" y="15"/>
                  </a:lnTo>
                  <a:lnTo>
                    <a:pt x="140" y="18"/>
                  </a:lnTo>
                  <a:lnTo>
                    <a:pt x="146" y="21"/>
                  </a:lnTo>
                  <a:lnTo>
                    <a:pt x="151" y="23"/>
                  </a:lnTo>
                  <a:lnTo>
                    <a:pt x="154" y="26"/>
                  </a:lnTo>
                  <a:lnTo>
                    <a:pt x="159" y="30"/>
                  </a:lnTo>
                  <a:lnTo>
                    <a:pt x="165" y="32"/>
                  </a:lnTo>
                  <a:lnTo>
                    <a:pt x="168" y="36"/>
                  </a:lnTo>
                  <a:lnTo>
                    <a:pt x="172" y="38"/>
                  </a:lnTo>
                  <a:lnTo>
                    <a:pt x="177" y="42"/>
                  </a:lnTo>
                  <a:lnTo>
                    <a:pt x="180" y="45"/>
                  </a:lnTo>
                  <a:lnTo>
                    <a:pt x="184" y="49"/>
                  </a:lnTo>
                  <a:lnTo>
                    <a:pt x="187" y="53"/>
                  </a:lnTo>
                  <a:lnTo>
                    <a:pt x="191" y="55"/>
                  </a:lnTo>
                  <a:lnTo>
                    <a:pt x="194" y="59"/>
                  </a:lnTo>
                  <a:lnTo>
                    <a:pt x="196" y="63"/>
                  </a:lnTo>
                  <a:lnTo>
                    <a:pt x="198" y="65"/>
                  </a:lnTo>
                  <a:lnTo>
                    <a:pt x="201" y="70"/>
                  </a:lnTo>
                  <a:lnTo>
                    <a:pt x="203" y="73"/>
                  </a:lnTo>
                  <a:lnTo>
                    <a:pt x="204" y="77"/>
                  </a:lnTo>
                  <a:lnTo>
                    <a:pt x="206" y="81"/>
                  </a:lnTo>
                  <a:lnTo>
                    <a:pt x="210" y="85"/>
                  </a:lnTo>
                  <a:lnTo>
                    <a:pt x="211" y="88"/>
                  </a:lnTo>
                  <a:lnTo>
                    <a:pt x="213" y="92"/>
                  </a:lnTo>
                  <a:lnTo>
                    <a:pt x="213" y="96"/>
                  </a:lnTo>
                  <a:lnTo>
                    <a:pt x="215" y="100"/>
                  </a:lnTo>
                  <a:lnTo>
                    <a:pt x="215" y="104"/>
                  </a:lnTo>
                  <a:lnTo>
                    <a:pt x="217" y="108"/>
                  </a:lnTo>
                  <a:lnTo>
                    <a:pt x="218" y="110"/>
                  </a:lnTo>
                  <a:lnTo>
                    <a:pt x="218" y="115"/>
                  </a:lnTo>
                  <a:lnTo>
                    <a:pt x="218" y="118"/>
                  </a:lnTo>
                  <a:lnTo>
                    <a:pt x="220" y="122"/>
                  </a:lnTo>
                  <a:lnTo>
                    <a:pt x="220" y="124"/>
                  </a:lnTo>
                  <a:lnTo>
                    <a:pt x="222" y="129"/>
                  </a:lnTo>
                  <a:lnTo>
                    <a:pt x="222" y="132"/>
                  </a:lnTo>
                  <a:lnTo>
                    <a:pt x="222" y="136"/>
                  </a:lnTo>
                  <a:lnTo>
                    <a:pt x="222" y="140"/>
                  </a:lnTo>
                  <a:lnTo>
                    <a:pt x="222" y="143"/>
                  </a:lnTo>
                  <a:lnTo>
                    <a:pt x="222" y="146"/>
                  </a:lnTo>
                  <a:lnTo>
                    <a:pt x="222" y="150"/>
                  </a:lnTo>
                  <a:lnTo>
                    <a:pt x="220" y="152"/>
                  </a:lnTo>
                  <a:lnTo>
                    <a:pt x="220" y="156"/>
                  </a:lnTo>
                  <a:lnTo>
                    <a:pt x="220" y="160"/>
                  </a:lnTo>
                  <a:lnTo>
                    <a:pt x="220" y="163"/>
                  </a:lnTo>
                  <a:lnTo>
                    <a:pt x="218" y="165"/>
                  </a:lnTo>
                  <a:lnTo>
                    <a:pt x="218" y="169"/>
                  </a:lnTo>
                  <a:lnTo>
                    <a:pt x="218" y="173"/>
                  </a:lnTo>
                  <a:lnTo>
                    <a:pt x="217" y="179"/>
                  </a:lnTo>
                  <a:lnTo>
                    <a:pt x="215" y="184"/>
                  </a:lnTo>
                  <a:lnTo>
                    <a:pt x="215" y="189"/>
                  </a:lnTo>
                  <a:lnTo>
                    <a:pt x="213" y="193"/>
                  </a:lnTo>
                  <a:lnTo>
                    <a:pt x="213" y="197"/>
                  </a:lnTo>
                  <a:lnTo>
                    <a:pt x="211" y="200"/>
                  </a:lnTo>
                  <a:lnTo>
                    <a:pt x="210" y="204"/>
                  </a:lnTo>
                  <a:lnTo>
                    <a:pt x="210" y="206"/>
                  </a:lnTo>
                  <a:lnTo>
                    <a:pt x="210" y="209"/>
                  </a:lnTo>
                  <a:lnTo>
                    <a:pt x="140" y="209"/>
                  </a:lnTo>
                  <a:lnTo>
                    <a:pt x="140" y="209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1" name="Freeform 149"/>
            <p:cNvSpPr>
              <a:spLocks/>
            </p:cNvSpPr>
            <p:nvPr/>
          </p:nvSpPr>
          <p:spPr bwMode="auto">
            <a:xfrm>
              <a:off x="3756" y="3353"/>
              <a:ext cx="285" cy="207"/>
            </a:xfrm>
            <a:custGeom>
              <a:avLst/>
              <a:gdLst/>
              <a:ahLst/>
              <a:cxnLst>
                <a:cxn ang="0">
                  <a:pos x="251" y="6"/>
                </a:cxn>
                <a:cxn ang="0">
                  <a:pos x="256" y="15"/>
                </a:cxn>
                <a:cxn ang="0">
                  <a:pos x="261" y="29"/>
                </a:cxn>
                <a:cxn ang="0">
                  <a:pos x="266" y="41"/>
                </a:cxn>
                <a:cxn ang="0">
                  <a:pos x="268" y="50"/>
                </a:cxn>
                <a:cxn ang="0">
                  <a:pos x="272" y="59"/>
                </a:cxn>
                <a:cxn ang="0">
                  <a:pos x="273" y="68"/>
                </a:cxn>
                <a:cxn ang="0">
                  <a:pos x="275" y="77"/>
                </a:cxn>
                <a:cxn ang="0">
                  <a:pos x="278" y="86"/>
                </a:cxn>
                <a:cxn ang="0">
                  <a:pos x="278" y="94"/>
                </a:cxn>
                <a:cxn ang="0">
                  <a:pos x="282" y="105"/>
                </a:cxn>
                <a:cxn ang="0">
                  <a:pos x="282" y="115"/>
                </a:cxn>
                <a:cxn ang="0">
                  <a:pos x="284" y="124"/>
                </a:cxn>
                <a:cxn ang="0">
                  <a:pos x="285" y="133"/>
                </a:cxn>
                <a:cxn ang="0">
                  <a:pos x="285" y="142"/>
                </a:cxn>
                <a:cxn ang="0">
                  <a:pos x="285" y="149"/>
                </a:cxn>
                <a:cxn ang="0">
                  <a:pos x="285" y="158"/>
                </a:cxn>
                <a:cxn ang="0">
                  <a:pos x="277" y="162"/>
                </a:cxn>
                <a:cxn ang="0">
                  <a:pos x="259" y="167"/>
                </a:cxn>
                <a:cxn ang="0">
                  <a:pos x="247" y="170"/>
                </a:cxn>
                <a:cxn ang="0">
                  <a:pos x="232" y="174"/>
                </a:cxn>
                <a:cxn ang="0">
                  <a:pos x="216" y="176"/>
                </a:cxn>
                <a:cxn ang="0">
                  <a:pos x="201" y="180"/>
                </a:cxn>
                <a:cxn ang="0">
                  <a:pos x="182" y="183"/>
                </a:cxn>
                <a:cxn ang="0">
                  <a:pos x="164" y="185"/>
                </a:cxn>
                <a:cxn ang="0">
                  <a:pos x="145" y="189"/>
                </a:cxn>
                <a:cxn ang="0">
                  <a:pos x="126" y="192"/>
                </a:cxn>
                <a:cxn ang="0">
                  <a:pos x="109" y="194"/>
                </a:cxn>
                <a:cxn ang="0">
                  <a:pos x="90" y="197"/>
                </a:cxn>
                <a:cxn ang="0">
                  <a:pos x="74" y="198"/>
                </a:cxn>
                <a:cxn ang="0">
                  <a:pos x="60" y="202"/>
                </a:cxn>
                <a:cxn ang="0">
                  <a:pos x="47" y="203"/>
                </a:cxn>
                <a:cxn ang="0">
                  <a:pos x="31" y="206"/>
                </a:cxn>
                <a:cxn ang="0">
                  <a:pos x="19" y="207"/>
                </a:cxn>
                <a:cxn ang="0">
                  <a:pos x="15" y="201"/>
                </a:cxn>
                <a:cxn ang="0">
                  <a:pos x="12" y="188"/>
                </a:cxn>
                <a:cxn ang="0">
                  <a:pos x="8" y="173"/>
                </a:cxn>
                <a:cxn ang="0">
                  <a:pos x="7" y="165"/>
                </a:cxn>
                <a:cxn ang="0">
                  <a:pos x="5" y="156"/>
                </a:cxn>
                <a:cxn ang="0">
                  <a:pos x="2" y="146"/>
                </a:cxn>
                <a:cxn ang="0">
                  <a:pos x="0" y="130"/>
                </a:cxn>
                <a:cxn ang="0">
                  <a:pos x="15" y="116"/>
                </a:cxn>
                <a:cxn ang="0">
                  <a:pos x="31" y="107"/>
                </a:cxn>
                <a:cxn ang="0">
                  <a:pos x="43" y="100"/>
                </a:cxn>
                <a:cxn ang="0">
                  <a:pos x="55" y="92"/>
                </a:cxn>
                <a:cxn ang="0">
                  <a:pos x="69" y="84"/>
                </a:cxn>
                <a:cxn ang="0">
                  <a:pos x="83" y="77"/>
                </a:cxn>
                <a:cxn ang="0">
                  <a:pos x="97" y="68"/>
                </a:cxn>
                <a:cxn ang="0">
                  <a:pos x="112" y="60"/>
                </a:cxn>
                <a:cxn ang="0">
                  <a:pos x="126" y="54"/>
                </a:cxn>
                <a:cxn ang="0">
                  <a:pos x="140" y="46"/>
                </a:cxn>
                <a:cxn ang="0">
                  <a:pos x="156" y="38"/>
                </a:cxn>
                <a:cxn ang="0">
                  <a:pos x="169" y="32"/>
                </a:cxn>
                <a:cxn ang="0">
                  <a:pos x="182" y="25"/>
                </a:cxn>
                <a:cxn ang="0">
                  <a:pos x="195" y="20"/>
                </a:cxn>
                <a:cxn ang="0">
                  <a:pos x="209" y="13"/>
                </a:cxn>
                <a:cxn ang="0">
                  <a:pos x="230" y="5"/>
                </a:cxn>
                <a:cxn ang="0">
                  <a:pos x="242" y="0"/>
                </a:cxn>
              </a:cxnLst>
              <a:rect l="0" t="0" r="r" b="b"/>
              <a:pathLst>
                <a:path w="285" h="207">
                  <a:moveTo>
                    <a:pt x="247" y="0"/>
                  </a:moveTo>
                  <a:lnTo>
                    <a:pt x="249" y="2"/>
                  </a:lnTo>
                  <a:lnTo>
                    <a:pt x="251" y="6"/>
                  </a:lnTo>
                  <a:lnTo>
                    <a:pt x="252" y="9"/>
                  </a:lnTo>
                  <a:lnTo>
                    <a:pt x="254" y="13"/>
                  </a:lnTo>
                  <a:lnTo>
                    <a:pt x="256" y="15"/>
                  </a:lnTo>
                  <a:lnTo>
                    <a:pt x="258" y="20"/>
                  </a:lnTo>
                  <a:lnTo>
                    <a:pt x="259" y="24"/>
                  </a:lnTo>
                  <a:lnTo>
                    <a:pt x="261" y="29"/>
                  </a:lnTo>
                  <a:lnTo>
                    <a:pt x="263" y="33"/>
                  </a:lnTo>
                  <a:lnTo>
                    <a:pt x="265" y="38"/>
                  </a:lnTo>
                  <a:lnTo>
                    <a:pt x="266" y="41"/>
                  </a:lnTo>
                  <a:lnTo>
                    <a:pt x="266" y="43"/>
                  </a:lnTo>
                  <a:lnTo>
                    <a:pt x="266" y="47"/>
                  </a:lnTo>
                  <a:lnTo>
                    <a:pt x="268" y="50"/>
                  </a:lnTo>
                  <a:lnTo>
                    <a:pt x="270" y="54"/>
                  </a:lnTo>
                  <a:lnTo>
                    <a:pt x="270" y="56"/>
                  </a:lnTo>
                  <a:lnTo>
                    <a:pt x="272" y="59"/>
                  </a:lnTo>
                  <a:lnTo>
                    <a:pt x="273" y="62"/>
                  </a:lnTo>
                  <a:lnTo>
                    <a:pt x="273" y="65"/>
                  </a:lnTo>
                  <a:lnTo>
                    <a:pt x="273" y="68"/>
                  </a:lnTo>
                  <a:lnTo>
                    <a:pt x="273" y="70"/>
                  </a:lnTo>
                  <a:lnTo>
                    <a:pt x="275" y="74"/>
                  </a:lnTo>
                  <a:lnTo>
                    <a:pt x="275" y="77"/>
                  </a:lnTo>
                  <a:lnTo>
                    <a:pt x="277" y="79"/>
                  </a:lnTo>
                  <a:lnTo>
                    <a:pt x="277" y="83"/>
                  </a:lnTo>
                  <a:lnTo>
                    <a:pt x="278" y="86"/>
                  </a:lnTo>
                  <a:lnTo>
                    <a:pt x="278" y="89"/>
                  </a:lnTo>
                  <a:lnTo>
                    <a:pt x="278" y="92"/>
                  </a:lnTo>
                  <a:lnTo>
                    <a:pt x="278" y="94"/>
                  </a:lnTo>
                  <a:lnTo>
                    <a:pt x="280" y="98"/>
                  </a:lnTo>
                  <a:lnTo>
                    <a:pt x="280" y="102"/>
                  </a:lnTo>
                  <a:lnTo>
                    <a:pt x="282" y="105"/>
                  </a:lnTo>
                  <a:lnTo>
                    <a:pt x="282" y="109"/>
                  </a:lnTo>
                  <a:lnTo>
                    <a:pt x="282" y="111"/>
                  </a:lnTo>
                  <a:lnTo>
                    <a:pt x="282" y="115"/>
                  </a:lnTo>
                  <a:lnTo>
                    <a:pt x="284" y="117"/>
                  </a:lnTo>
                  <a:lnTo>
                    <a:pt x="284" y="120"/>
                  </a:lnTo>
                  <a:lnTo>
                    <a:pt x="284" y="124"/>
                  </a:lnTo>
                  <a:lnTo>
                    <a:pt x="284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285" y="135"/>
                  </a:lnTo>
                  <a:lnTo>
                    <a:pt x="285" y="138"/>
                  </a:lnTo>
                  <a:lnTo>
                    <a:pt x="285" y="142"/>
                  </a:lnTo>
                  <a:lnTo>
                    <a:pt x="285" y="144"/>
                  </a:lnTo>
                  <a:lnTo>
                    <a:pt x="285" y="147"/>
                  </a:lnTo>
                  <a:lnTo>
                    <a:pt x="285" y="149"/>
                  </a:lnTo>
                  <a:lnTo>
                    <a:pt x="285" y="153"/>
                  </a:lnTo>
                  <a:lnTo>
                    <a:pt x="285" y="156"/>
                  </a:lnTo>
                  <a:lnTo>
                    <a:pt x="285" y="158"/>
                  </a:lnTo>
                  <a:lnTo>
                    <a:pt x="284" y="160"/>
                  </a:lnTo>
                  <a:lnTo>
                    <a:pt x="282" y="161"/>
                  </a:lnTo>
                  <a:lnTo>
                    <a:pt x="277" y="162"/>
                  </a:lnTo>
                  <a:lnTo>
                    <a:pt x="273" y="165"/>
                  </a:lnTo>
                  <a:lnTo>
                    <a:pt x="266" y="166"/>
                  </a:lnTo>
                  <a:lnTo>
                    <a:pt x="259" y="167"/>
                  </a:lnTo>
                  <a:lnTo>
                    <a:pt x="254" y="169"/>
                  </a:lnTo>
                  <a:lnTo>
                    <a:pt x="251" y="170"/>
                  </a:lnTo>
                  <a:lnTo>
                    <a:pt x="247" y="170"/>
                  </a:lnTo>
                  <a:lnTo>
                    <a:pt x="242" y="173"/>
                  </a:lnTo>
                  <a:lnTo>
                    <a:pt x="237" y="173"/>
                  </a:lnTo>
                  <a:lnTo>
                    <a:pt x="232" y="174"/>
                  </a:lnTo>
                  <a:lnTo>
                    <a:pt x="227" y="175"/>
                  </a:lnTo>
                  <a:lnTo>
                    <a:pt x="223" y="175"/>
                  </a:lnTo>
                  <a:lnTo>
                    <a:pt x="216" y="176"/>
                  </a:lnTo>
                  <a:lnTo>
                    <a:pt x="211" y="178"/>
                  </a:lnTo>
                  <a:lnTo>
                    <a:pt x="206" y="179"/>
                  </a:lnTo>
                  <a:lnTo>
                    <a:pt x="201" y="180"/>
                  </a:lnTo>
                  <a:lnTo>
                    <a:pt x="194" y="180"/>
                  </a:lnTo>
                  <a:lnTo>
                    <a:pt x="187" y="181"/>
                  </a:lnTo>
                  <a:lnTo>
                    <a:pt x="182" y="183"/>
                  </a:lnTo>
                  <a:lnTo>
                    <a:pt x="176" y="184"/>
                  </a:lnTo>
                  <a:lnTo>
                    <a:pt x="169" y="184"/>
                  </a:lnTo>
                  <a:lnTo>
                    <a:pt x="164" y="185"/>
                  </a:lnTo>
                  <a:lnTo>
                    <a:pt x="157" y="187"/>
                  </a:lnTo>
                  <a:lnTo>
                    <a:pt x="152" y="188"/>
                  </a:lnTo>
                  <a:lnTo>
                    <a:pt x="145" y="189"/>
                  </a:lnTo>
                  <a:lnTo>
                    <a:pt x="138" y="189"/>
                  </a:lnTo>
                  <a:lnTo>
                    <a:pt x="133" y="190"/>
                  </a:lnTo>
                  <a:lnTo>
                    <a:pt x="126" y="192"/>
                  </a:lnTo>
                  <a:lnTo>
                    <a:pt x="121" y="192"/>
                  </a:lnTo>
                  <a:lnTo>
                    <a:pt x="114" y="193"/>
                  </a:lnTo>
                  <a:lnTo>
                    <a:pt x="109" y="194"/>
                  </a:lnTo>
                  <a:lnTo>
                    <a:pt x="102" y="196"/>
                  </a:lnTo>
                  <a:lnTo>
                    <a:pt x="97" y="196"/>
                  </a:lnTo>
                  <a:lnTo>
                    <a:pt x="90" y="197"/>
                  </a:lnTo>
                  <a:lnTo>
                    <a:pt x="85" y="197"/>
                  </a:lnTo>
                  <a:lnTo>
                    <a:pt x="79" y="198"/>
                  </a:lnTo>
                  <a:lnTo>
                    <a:pt x="74" y="198"/>
                  </a:lnTo>
                  <a:lnTo>
                    <a:pt x="69" y="199"/>
                  </a:lnTo>
                  <a:lnTo>
                    <a:pt x="64" y="201"/>
                  </a:lnTo>
                  <a:lnTo>
                    <a:pt x="60" y="202"/>
                  </a:lnTo>
                  <a:lnTo>
                    <a:pt x="55" y="202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3" y="203"/>
                  </a:lnTo>
                  <a:lnTo>
                    <a:pt x="36" y="204"/>
                  </a:lnTo>
                  <a:lnTo>
                    <a:pt x="31" y="206"/>
                  </a:lnTo>
                  <a:lnTo>
                    <a:pt x="26" y="206"/>
                  </a:lnTo>
                  <a:lnTo>
                    <a:pt x="22" y="207"/>
                  </a:lnTo>
                  <a:lnTo>
                    <a:pt x="19" y="207"/>
                  </a:lnTo>
                  <a:lnTo>
                    <a:pt x="19" y="207"/>
                  </a:lnTo>
                  <a:lnTo>
                    <a:pt x="17" y="204"/>
                  </a:lnTo>
                  <a:lnTo>
                    <a:pt x="15" y="201"/>
                  </a:lnTo>
                  <a:lnTo>
                    <a:pt x="15" y="197"/>
                  </a:lnTo>
                  <a:lnTo>
                    <a:pt x="14" y="193"/>
                  </a:lnTo>
                  <a:lnTo>
                    <a:pt x="12" y="188"/>
                  </a:lnTo>
                  <a:lnTo>
                    <a:pt x="10" y="183"/>
                  </a:lnTo>
                  <a:lnTo>
                    <a:pt x="8" y="178"/>
                  </a:lnTo>
                  <a:lnTo>
                    <a:pt x="8" y="173"/>
                  </a:lnTo>
                  <a:lnTo>
                    <a:pt x="8" y="170"/>
                  </a:lnTo>
                  <a:lnTo>
                    <a:pt x="7" y="167"/>
                  </a:lnTo>
                  <a:lnTo>
                    <a:pt x="7" y="165"/>
                  </a:lnTo>
                  <a:lnTo>
                    <a:pt x="5" y="162"/>
                  </a:lnTo>
                  <a:lnTo>
                    <a:pt x="5" y="158"/>
                  </a:lnTo>
                  <a:lnTo>
                    <a:pt x="5" y="156"/>
                  </a:lnTo>
                  <a:lnTo>
                    <a:pt x="3" y="153"/>
                  </a:lnTo>
                  <a:lnTo>
                    <a:pt x="3" y="151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0" y="135"/>
                  </a:lnTo>
                  <a:lnTo>
                    <a:pt x="0" y="130"/>
                  </a:lnTo>
                  <a:lnTo>
                    <a:pt x="3" y="126"/>
                  </a:lnTo>
                  <a:lnTo>
                    <a:pt x="10" y="121"/>
                  </a:lnTo>
                  <a:lnTo>
                    <a:pt x="15" y="116"/>
                  </a:lnTo>
                  <a:lnTo>
                    <a:pt x="24" y="112"/>
                  </a:lnTo>
                  <a:lnTo>
                    <a:pt x="27" y="109"/>
                  </a:lnTo>
                  <a:lnTo>
                    <a:pt x="31" y="107"/>
                  </a:lnTo>
                  <a:lnTo>
                    <a:pt x="34" y="105"/>
                  </a:lnTo>
                  <a:lnTo>
                    <a:pt x="38" y="102"/>
                  </a:lnTo>
                  <a:lnTo>
                    <a:pt x="43" y="100"/>
                  </a:lnTo>
                  <a:lnTo>
                    <a:pt x="47" y="97"/>
                  </a:lnTo>
                  <a:lnTo>
                    <a:pt x="52" y="94"/>
                  </a:lnTo>
                  <a:lnTo>
                    <a:pt x="55" y="92"/>
                  </a:lnTo>
                  <a:lnTo>
                    <a:pt x="60" y="89"/>
                  </a:lnTo>
                  <a:lnTo>
                    <a:pt x="64" y="87"/>
                  </a:lnTo>
                  <a:lnTo>
                    <a:pt x="69" y="84"/>
                  </a:lnTo>
                  <a:lnTo>
                    <a:pt x="74" y="82"/>
                  </a:lnTo>
                  <a:lnTo>
                    <a:pt x="78" y="79"/>
                  </a:lnTo>
                  <a:lnTo>
                    <a:pt x="83" y="77"/>
                  </a:lnTo>
                  <a:lnTo>
                    <a:pt x="88" y="74"/>
                  </a:lnTo>
                  <a:lnTo>
                    <a:pt x="93" y="71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7" y="62"/>
                  </a:lnTo>
                  <a:lnTo>
                    <a:pt x="112" y="60"/>
                  </a:lnTo>
                  <a:lnTo>
                    <a:pt x="116" y="57"/>
                  </a:lnTo>
                  <a:lnTo>
                    <a:pt x="123" y="55"/>
                  </a:lnTo>
                  <a:lnTo>
                    <a:pt x="126" y="54"/>
                  </a:lnTo>
                  <a:lnTo>
                    <a:pt x="131" y="51"/>
                  </a:lnTo>
                  <a:lnTo>
                    <a:pt x="137" y="48"/>
                  </a:lnTo>
                  <a:lnTo>
                    <a:pt x="140" y="46"/>
                  </a:lnTo>
                  <a:lnTo>
                    <a:pt x="145" y="43"/>
                  </a:lnTo>
                  <a:lnTo>
                    <a:pt x="150" y="41"/>
                  </a:lnTo>
                  <a:lnTo>
                    <a:pt x="156" y="38"/>
                  </a:lnTo>
                  <a:lnTo>
                    <a:pt x="159" y="37"/>
                  </a:lnTo>
                  <a:lnTo>
                    <a:pt x="164" y="34"/>
                  </a:lnTo>
                  <a:lnTo>
                    <a:pt x="169" y="32"/>
                  </a:lnTo>
                  <a:lnTo>
                    <a:pt x="173" y="29"/>
                  </a:lnTo>
                  <a:lnTo>
                    <a:pt x="178" y="28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2" y="22"/>
                  </a:lnTo>
                  <a:lnTo>
                    <a:pt x="195" y="20"/>
                  </a:lnTo>
                  <a:lnTo>
                    <a:pt x="199" y="18"/>
                  </a:lnTo>
                  <a:lnTo>
                    <a:pt x="204" y="16"/>
                  </a:lnTo>
                  <a:lnTo>
                    <a:pt x="209" y="13"/>
                  </a:lnTo>
                  <a:lnTo>
                    <a:pt x="218" y="10"/>
                  </a:lnTo>
                  <a:lnTo>
                    <a:pt x="223" y="7"/>
                  </a:lnTo>
                  <a:lnTo>
                    <a:pt x="230" y="5"/>
                  </a:lnTo>
                  <a:lnTo>
                    <a:pt x="235" y="4"/>
                  </a:lnTo>
                  <a:lnTo>
                    <a:pt x="239" y="1"/>
                  </a:lnTo>
                  <a:lnTo>
                    <a:pt x="242" y="0"/>
                  </a:lnTo>
                  <a:lnTo>
                    <a:pt x="247" y="0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A69C7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2" name="Freeform 150"/>
            <p:cNvSpPr>
              <a:spLocks/>
            </p:cNvSpPr>
            <p:nvPr/>
          </p:nvSpPr>
          <p:spPr bwMode="auto">
            <a:xfrm>
              <a:off x="4064" y="3527"/>
              <a:ext cx="355" cy="169"/>
            </a:xfrm>
            <a:custGeom>
              <a:avLst/>
              <a:gdLst/>
              <a:ahLst/>
              <a:cxnLst>
                <a:cxn ang="0">
                  <a:pos x="111" y="169"/>
                </a:cxn>
                <a:cxn ang="0">
                  <a:pos x="12" y="157"/>
                </a:cxn>
                <a:cxn ang="0">
                  <a:pos x="0" y="51"/>
                </a:cxn>
                <a:cxn ang="0">
                  <a:pos x="60" y="23"/>
                </a:cxn>
                <a:cxn ang="0">
                  <a:pos x="327" y="0"/>
                </a:cxn>
                <a:cxn ang="0">
                  <a:pos x="355" y="109"/>
                </a:cxn>
                <a:cxn ang="0">
                  <a:pos x="111" y="169"/>
                </a:cxn>
                <a:cxn ang="0">
                  <a:pos x="111" y="169"/>
                </a:cxn>
              </a:cxnLst>
              <a:rect l="0" t="0" r="r" b="b"/>
              <a:pathLst>
                <a:path w="355" h="169">
                  <a:moveTo>
                    <a:pt x="111" y="169"/>
                  </a:moveTo>
                  <a:lnTo>
                    <a:pt x="12" y="157"/>
                  </a:lnTo>
                  <a:lnTo>
                    <a:pt x="0" y="51"/>
                  </a:lnTo>
                  <a:lnTo>
                    <a:pt x="60" y="23"/>
                  </a:lnTo>
                  <a:lnTo>
                    <a:pt x="327" y="0"/>
                  </a:lnTo>
                  <a:lnTo>
                    <a:pt x="355" y="109"/>
                  </a:lnTo>
                  <a:lnTo>
                    <a:pt x="111" y="169"/>
                  </a:lnTo>
                  <a:lnTo>
                    <a:pt x="111" y="169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3" name="Freeform 151"/>
            <p:cNvSpPr>
              <a:spLocks/>
            </p:cNvSpPr>
            <p:nvPr/>
          </p:nvSpPr>
          <p:spPr bwMode="auto">
            <a:xfrm>
              <a:off x="4060" y="3467"/>
              <a:ext cx="407" cy="114"/>
            </a:xfrm>
            <a:custGeom>
              <a:avLst/>
              <a:gdLst/>
              <a:ahLst/>
              <a:cxnLst>
                <a:cxn ang="0">
                  <a:pos x="383" y="64"/>
                </a:cxn>
                <a:cxn ang="0">
                  <a:pos x="277" y="80"/>
                </a:cxn>
                <a:cxn ang="0">
                  <a:pos x="0" y="114"/>
                </a:cxn>
                <a:cxn ang="0">
                  <a:pos x="103" y="35"/>
                </a:cxn>
                <a:cxn ang="0">
                  <a:pos x="407" y="0"/>
                </a:cxn>
                <a:cxn ang="0">
                  <a:pos x="383" y="64"/>
                </a:cxn>
                <a:cxn ang="0">
                  <a:pos x="383" y="64"/>
                </a:cxn>
              </a:cxnLst>
              <a:rect l="0" t="0" r="r" b="b"/>
              <a:pathLst>
                <a:path w="407" h="114">
                  <a:moveTo>
                    <a:pt x="383" y="64"/>
                  </a:moveTo>
                  <a:lnTo>
                    <a:pt x="277" y="80"/>
                  </a:lnTo>
                  <a:lnTo>
                    <a:pt x="0" y="114"/>
                  </a:lnTo>
                  <a:lnTo>
                    <a:pt x="103" y="35"/>
                  </a:lnTo>
                  <a:lnTo>
                    <a:pt x="407" y="0"/>
                  </a:lnTo>
                  <a:lnTo>
                    <a:pt x="383" y="64"/>
                  </a:lnTo>
                  <a:lnTo>
                    <a:pt x="383" y="64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4" name="Freeform 152"/>
            <p:cNvSpPr>
              <a:spLocks/>
            </p:cNvSpPr>
            <p:nvPr/>
          </p:nvSpPr>
          <p:spPr bwMode="auto">
            <a:xfrm>
              <a:off x="4325" y="3495"/>
              <a:ext cx="248" cy="226"/>
            </a:xfrm>
            <a:custGeom>
              <a:avLst/>
              <a:gdLst/>
              <a:ahLst/>
              <a:cxnLst>
                <a:cxn ang="0">
                  <a:pos x="16" y="158"/>
                </a:cxn>
                <a:cxn ang="0">
                  <a:pos x="0" y="48"/>
                </a:cxn>
                <a:cxn ang="0">
                  <a:pos x="153" y="0"/>
                </a:cxn>
                <a:cxn ang="0">
                  <a:pos x="248" y="139"/>
                </a:cxn>
                <a:cxn ang="0">
                  <a:pos x="149" y="226"/>
                </a:cxn>
                <a:cxn ang="0">
                  <a:pos x="16" y="158"/>
                </a:cxn>
                <a:cxn ang="0">
                  <a:pos x="16" y="158"/>
                </a:cxn>
              </a:cxnLst>
              <a:rect l="0" t="0" r="r" b="b"/>
              <a:pathLst>
                <a:path w="248" h="226">
                  <a:moveTo>
                    <a:pt x="16" y="158"/>
                  </a:moveTo>
                  <a:lnTo>
                    <a:pt x="0" y="48"/>
                  </a:lnTo>
                  <a:lnTo>
                    <a:pt x="153" y="0"/>
                  </a:lnTo>
                  <a:lnTo>
                    <a:pt x="248" y="139"/>
                  </a:lnTo>
                  <a:lnTo>
                    <a:pt x="149" y="226"/>
                  </a:lnTo>
                  <a:lnTo>
                    <a:pt x="16" y="158"/>
                  </a:lnTo>
                  <a:lnTo>
                    <a:pt x="16" y="158"/>
                  </a:lnTo>
                  <a:close/>
                </a:path>
              </a:pathLst>
            </a:custGeom>
            <a:solidFill>
              <a:srgbClr val="8005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5" name="Freeform 153"/>
            <p:cNvSpPr>
              <a:spLocks/>
            </p:cNvSpPr>
            <p:nvPr/>
          </p:nvSpPr>
          <p:spPr bwMode="auto">
            <a:xfrm>
              <a:off x="4076" y="3650"/>
              <a:ext cx="438" cy="97"/>
            </a:xfrm>
            <a:custGeom>
              <a:avLst/>
              <a:gdLst/>
              <a:ahLst/>
              <a:cxnLst>
                <a:cxn ang="0">
                  <a:pos x="438" y="26"/>
                </a:cxn>
                <a:cxn ang="0">
                  <a:pos x="265" y="0"/>
                </a:cxn>
                <a:cxn ang="0">
                  <a:pos x="0" y="29"/>
                </a:cxn>
                <a:cxn ang="0">
                  <a:pos x="118" y="97"/>
                </a:cxn>
                <a:cxn ang="0">
                  <a:pos x="438" y="26"/>
                </a:cxn>
                <a:cxn ang="0">
                  <a:pos x="438" y="26"/>
                </a:cxn>
              </a:cxnLst>
              <a:rect l="0" t="0" r="r" b="b"/>
              <a:pathLst>
                <a:path w="438" h="97">
                  <a:moveTo>
                    <a:pt x="438" y="26"/>
                  </a:moveTo>
                  <a:lnTo>
                    <a:pt x="265" y="0"/>
                  </a:lnTo>
                  <a:lnTo>
                    <a:pt x="0" y="29"/>
                  </a:lnTo>
                  <a:lnTo>
                    <a:pt x="118" y="97"/>
                  </a:lnTo>
                  <a:lnTo>
                    <a:pt x="438" y="26"/>
                  </a:lnTo>
                  <a:lnTo>
                    <a:pt x="438" y="26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6" name="Freeform 154"/>
            <p:cNvSpPr>
              <a:spLocks/>
            </p:cNvSpPr>
            <p:nvPr/>
          </p:nvSpPr>
          <p:spPr bwMode="auto">
            <a:xfrm>
              <a:off x="4074" y="3213"/>
              <a:ext cx="705" cy="763"/>
            </a:xfrm>
            <a:custGeom>
              <a:avLst/>
              <a:gdLst/>
              <a:ahLst/>
              <a:cxnLst>
                <a:cxn ang="0">
                  <a:pos x="135" y="750"/>
                </a:cxn>
                <a:cxn ang="0">
                  <a:pos x="132" y="733"/>
                </a:cxn>
                <a:cxn ang="0">
                  <a:pos x="127" y="713"/>
                </a:cxn>
                <a:cxn ang="0">
                  <a:pos x="121" y="689"/>
                </a:cxn>
                <a:cxn ang="0">
                  <a:pos x="114" y="662"/>
                </a:cxn>
                <a:cxn ang="0">
                  <a:pos x="109" y="634"/>
                </a:cxn>
                <a:cxn ang="0">
                  <a:pos x="104" y="607"/>
                </a:cxn>
                <a:cxn ang="0">
                  <a:pos x="97" y="580"/>
                </a:cxn>
                <a:cxn ang="0">
                  <a:pos x="94" y="557"/>
                </a:cxn>
                <a:cxn ang="0">
                  <a:pos x="90" y="536"/>
                </a:cxn>
                <a:cxn ang="0">
                  <a:pos x="89" y="522"/>
                </a:cxn>
                <a:cxn ang="0">
                  <a:pos x="92" y="512"/>
                </a:cxn>
                <a:cxn ang="0">
                  <a:pos x="113" y="506"/>
                </a:cxn>
                <a:cxn ang="0">
                  <a:pos x="139" y="501"/>
                </a:cxn>
                <a:cxn ang="0">
                  <a:pos x="170" y="495"/>
                </a:cxn>
                <a:cxn ang="0">
                  <a:pos x="204" y="490"/>
                </a:cxn>
                <a:cxn ang="0">
                  <a:pos x="243" y="485"/>
                </a:cxn>
                <a:cxn ang="0">
                  <a:pos x="279" y="480"/>
                </a:cxn>
                <a:cxn ang="0">
                  <a:pos x="317" y="475"/>
                </a:cxn>
                <a:cxn ang="0">
                  <a:pos x="350" y="470"/>
                </a:cxn>
                <a:cxn ang="0">
                  <a:pos x="379" y="467"/>
                </a:cxn>
                <a:cxn ang="0">
                  <a:pos x="402" y="465"/>
                </a:cxn>
                <a:cxn ang="0">
                  <a:pos x="421" y="462"/>
                </a:cxn>
                <a:cxn ang="0">
                  <a:pos x="362" y="295"/>
                </a:cxn>
                <a:cxn ang="0">
                  <a:pos x="341" y="296"/>
                </a:cxn>
                <a:cxn ang="0">
                  <a:pos x="314" y="300"/>
                </a:cxn>
                <a:cxn ang="0">
                  <a:pos x="281" y="304"/>
                </a:cxn>
                <a:cxn ang="0">
                  <a:pos x="244" y="307"/>
                </a:cxn>
                <a:cxn ang="0">
                  <a:pos x="206" y="313"/>
                </a:cxn>
                <a:cxn ang="0">
                  <a:pos x="168" y="315"/>
                </a:cxn>
                <a:cxn ang="0">
                  <a:pos x="132" y="319"/>
                </a:cxn>
                <a:cxn ang="0">
                  <a:pos x="102" y="321"/>
                </a:cxn>
                <a:cxn ang="0">
                  <a:pos x="75" y="323"/>
                </a:cxn>
                <a:cxn ang="0">
                  <a:pos x="52" y="324"/>
                </a:cxn>
                <a:cxn ang="0">
                  <a:pos x="45" y="318"/>
                </a:cxn>
                <a:cxn ang="0">
                  <a:pos x="42" y="301"/>
                </a:cxn>
                <a:cxn ang="0">
                  <a:pos x="37" y="281"/>
                </a:cxn>
                <a:cxn ang="0">
                  <a:pos x="33" y="256"/>
                </a:cxn>
                <a:cxn ang="0">
                  <a:pos x="26" y="231"/>
                </a:cxn>
                <a:cxn ang="0">
                  <a:pos x="21" y="202"/>
                </a:cxn>
                <a:cxn ang="0">
                  <a:pos x="16" y="172"/>
                </a:cxn>
                <a:cxn ang="0">
                  <a:pos x="11" y="145"/>
                </a:cxn>
                <a:cxn ang="0">
                  <a:pos x="5" y="119"/>
                </a:cxn>
                <a:cxn ang="0">
                  <a:pos x="2" y="96"/>
                </a:cxn>
                <a:cxn ang="0">
                  <a:pos x="0" y="80"/>
                </a:cxn>
                <a:cxn ang="0">
                  <a:pos x="2" y="67"/>
                </a:cxn>
                <a:cxn ang="0">
                  <a:pos x="14" y="58"/>
                </a:cxn>
                <a:cxn ang="0">
                  <a:pos x="35" y="49"/>
                </a:cxn>
                <a:cxn ang="0">
                  <a:pos x="64" y="40"/>
                </a:cxn>
                <a:cxn ang="0">
                  <a:pos x="102" y="30"/>
                </a:cxn>
                <a:cxn ang="0">
                  <a:pos x="147" y="21"/>
                </a:cxn>
                <a:cxn ang="0">
                  <a:pos x="196" y="13"/>
                </a:cxn>
                <a:cxn ang="0">
                  <a:pos x="248" y="5"/>
                </a:cxn>
                <a:cxn ang="0">
                  <a:pos x="303" y="2"/>
                </a:cxn>
                <a:cxn ang="0">
                  <a:pos x="360" y="0"/>
                </a:cxn>
                <a:cxn ang="0">
                  <a:pos x="417" y="2"/>
                </a:cxn>
                <a:cxn ang="0">
                  <a:pos x="473" y="8"/>
                </a:cxn>
                <a:cxn ang="0">
                  <a:pos x="528" y="20"/>
                </a:cxn>
                <a:cxn ang="0">
                  <a:pos x="139" y="763"/>
                </a:cxn>
              </a:cxnLst>
              <a:rect l="0" t="0" r="r" b="b"/>
              <a:pathLst>
                <a:path w="705" h="763">
                  <a:moveTo>
                    <a:pt x="139" y="763"/>
                  </a:moveTo>
                  <a:lnTo>
                    <a:pt x="139" y="762"/>
                  </a:lnTo>
                  <a:lnTo>
                    <a:pt x="137" y="759"/>
                  </a:lnTo>
                  <a:lnTo>
                    <a:pt x="137" y="755"/>
                  </a:lnTo>
                  <a:lnTo>
                    <a:pt x="135" y="750"/>
                  </a:lnTo>
                  <a:lnTo>
                    <a:pt x="135" y="746"/>
                  </a:lnTo>
                  <a:lnTo>
                    <a:pt x="135" y="744"/>
                  </a:lnTo>
                  <a:lnTo>
                    <a:pt x="134" y="740"/>
                  </a:lnTo>
                  <a:lnTo>
                    <a:pt x="134" y="737"/>
                  </a:lnTo>
                  <a:lnTo>
                    <a:pt x="132" y="733"/>
                  </a:lnTo>
                  <a:lnTo>
                    <a:pt x="132" y="730"/>
                  </a:lnTo>
                  <a:lnTo>
                    <a:pt x="130" y="726"/>
                  </a:lnTo>
                  <a:lnTo>
                    <a:pt x="130" y="722"/>
                  </a:lnTo>
                  <a:lnTo>
                    <a:pt x="128" y="717"/>
                  </a:lnTo>
                  <a:lnTo>
                    <a:pt x="127" y="713"/>
                  </a:lnTo>
                  <a:lnTo>
                    <a:pt x="125" y="708"/>
                  </a:lnTo>
                  <a:lnTo>
                    <a:pt x="125" y="703"/>
                  </a:lnTo>
                  <a:lnTo>
                    <a:pt x="123" y="699"/>
                  </a:lnTo>
                  <a:lnTo>
                    <a:pt x="121" y="694"/>
                  </a:lnTo>
                  <a:lnTo>
                    <a:pt x="121" y="689"/>
                  </a:lnTo>
                  <a:lnTo>
                    <a:pt x="120" y="684"/>
                  </a:lnTo>
                  <a:lnTo>
                    <a:pt x="118" y="677"/>
                  </a:lnTo>
                  <a:lnTo>
                    <a:pt x="118" y="672"/>
                  </a:lnTo>
                  <a:lnTo>
                    <a:pt x="116" y="667"/>
                  </a:lnTo>
                  <a:lnTo>
                    <a:pt x="114" y="662"/>
                  </a:lnTo>
                  <a:lnTo>
                    <a:pt x="114" y="657"/>
                  </a:lnTo>
                  <a:lnTo>
                    <a:pt x="113" y="650"/>
                  </a:lnTo>
                  <a:lnTo>
                    <a:pt x="113" y="645"/>
                  </a:lnTo>
                  <a:lnTo>
                    <a:pt x="111" y="640"/>
                  </a:lnTo>
                  <a:lnTo>
                    <a:pt x="109" y="634"/>
                  </a:lnTo>
                  <a:lnTo>
                    <a:pt x="109" y="629"/>
                  </a:lnTo>
                  <a:lnTo>
                    <a:pt x="106" y="623"/>
                  </a:lnTo>
                  <a:lnTo>
                    <a:pt x="106" y="617"/>
                  </a:lnTo>
                  <a:lnTo>
                    <a:pt x="104" y="612"/>
                  </a:lnTo>
                  <a:lnTo>
                    <a:pt x="104" y="607"/>
                  </a:lnTo>
                  <a:lnTo>
                    <a:pt x="102" y="600"/>
                  </a:lnTo>
                  <a:lnTo>
                    <a:pt x="102" y="595"/>
                  </a:lnTo>
                  <a:lnTo>
                    <a:pt x="101" y="590"/>
                  </a:lnTo>
                  <a:lnTo>
                    <a:pt x="99" y="585"/>
                  </a:lnTo>
                  <a:lnTo>
                    <a:pt x="97" y="580"/>
                  </a:lnTo>
                  <a:lnTo>
                    <a:pt x="97" y="575"/>
                  </a:lnTo>
                  <a:lnTo>
                    <a:pt x="95" y="570"/>
                  </a:lnTo>
                  <a:lnTo>
                    <a:pt x="95" y="565"/>
                  </a:lnTo>
                  <a:lnTo>
                    <a:pt x="94" y="561"/>
                  </a:lnTo>
                  <a:lnTo>
                    <a:pt x="94" y="557"/>
                  </a:lnTo>
                  <a:lnTo>
                    <a:pt x="94" y="552"/>
                  </a:lnTo>
                  <a:lnTo>
                    <a:pt x="92" y="548"/>
                  </a:lnTo>
                  <a:lnTo>
                    <a:pt x="92" y="544"/>
                  </a:lnTo>
                  <a:lnTo>
                    <a:pt x="90" y="540"/>
                  </a:lnTo>
                  <a:lnTo>
                    <a:pt x="90" y="536"/>
                  </a:lnTo>
                  <a:lnTo>
                    <a:pt x="90" y="534"/>
                  </a:lnTo>
                  <a:lnTo>
                    <a:pt x="90" y="530"/>
                  </a:lnTo>
                  <a:lnTo>
                    <a:pt x="90" y="527"/>
                  </a:lnTo>
                  <a:lnTo>
                    <a:pt x="89" y="525"/>
                  </a:lnTo>
                  <a:lnTo>
                    <a:pt x="89" y="522"/>
                  </a:lnTo>
                  <a:lnTo>
                    <a:pt x="89" y="521"/>
                  </a:lnTo>
                  <a:lnTo>
                    <a:pt x="89" y="518"/>
                  </a:lnTo>
                  <a:lnTo>
                    <a:pt x="89" y="516"/>
                  </a:lnTo>
                  <a:lnTo>
                    <a:pt x="90" y="515"/>
                  </a:lnTo>
                  <a:lnTo>
                    <a:pt x="92" y="512"/>
                  </a:lnTo>
                  <a:lnTo>
                    <a:pt x="95" y="511"/>
                  </a:lnTo>
                  <a:lnTo>
                    <a:pt x="99" y="510"/>
                  </a:lnTo>
                  <a:lnTo>
                    <a:pt x="106" y="508"/>
                  </a:lnTo>
                  <a:lnTo>
                    <a:pt x="109" y="507"/>
                  </a:lnTo>
                  <a:lnTo>
                    <a:pt x="113" y="506"/>
                  </a:lnTo>
                  <a:lnTo>
                    <a:pt x="118" y="504"/>
                  </a:lnTo>
                  <a:lnTo>
                    <a:pt x="123" y="504"/>
                  </a:lnTo>
                  <a:lnTo>
                    <a:pt x="127" y="503"/>
                  </a:lnTo>
                  <a:lnTo>
                    <a:pt x="132" y="502"/>
                  </a:lnTo>
                  <a:lnTo>
                    <a:pt x="139" y="501"/>
                  </a:lnTo>
                  <a:lnTo>
                    <a:pt x="144" y="501"/>
                  </a:lnTo>
                  <a:lnTo>
                    <a:pt x="149" y="499"/>
                  </a:lnTo>
                  <a:lnTo>
                    <a:pt x="156" y="498"/>
                  </a:lnTo>
                  <a:lnTo>
                    <a:pt x="163" y="497"/>
                  </a:lnTo>
                  <a:lnTo>
                    <a:pt x="170" y="495"/>
                  </a:lnTo>
                  <a:lnTo>
                    <a:pt x="175" y="494"/>
                  </a:lnTo>
                  <a:lnTo>
                    <a:pt x="182" y="493"/>
                  </a:lnTo>
                  <a:lnTo>
                    <a:pt x="189" y="492"/>
                  </a:lnTo>
                  <a:lnTo>
                    <a:pt x="198" y="492"/>
                  </a:lnTo>
                  <a:lnTo>
                    <a:pt x="204" y="490"/>
                  </a:lnTo>
                  <a:lnTo>
                    <a:pt x="211" y="489"/>
                  </a:lnTo>
                  <a:lnTo>
                    <a:pt x="218" y="488"/>
                  </a:lnTo>
                  <a:lnTo>
                    <a:pt x="227" y="488"/>
                  </a:lnTo>
                  <a:lnTo>
                    <a:pt x="234" y="485"/>
                  </a:lnTo>
                  <a:lnTo>
                    <a:pt x="243" y="485"/>
                  </a:lnTo>
                  <a:lnTo>
                    <a:pt x="249" y="484"/>
                  </a:lnTo>
                  <a:lnTo>
                    <a:pt x="258" y="483"/>
                  </a:lnTo>
                  <a:lnTo>
                    <a:pt x="265" y="481"/>
                  </a:lnTo>
                  <a:lnTo>
                    <a:pt x="274" y="480"/>
                  </a:lnTo>
                  <a:lnTo>
                    <a:pt x="279" y="480"/>
                  </a:lnTo>
                  <a:lnTo>
                    <a:pt x="288" y="479"/>
                  </a:lnTo>
                  <a:lnTo>
                    <a:pt x="294" y="478"/>
                  </a:lnTo>
                  <a:lnTo>
                    <a:pt x="301" y="476"/>
                  </a:lnTo>
                  <a:lnTo>
                    <a:pt x="310" y="476"/>
                  </a:lnTo>
                  <a:lnTo>
                    <a:pt x="317" y="475"/>
                  </a:lnTo>
                  <a:lnTo>
                    <a:pt x="324" y="474"/>
                  </a:lnTo>
                  <a:lnTo>
                    <a:pt x="331" y="474"/>
                  </a:lnTo>
                  <a:lnTo>
                    <a:pt x="338" y="471"/>
                  </a:lnTo>
                  <a:lnTo>
                    <a:pt x="345" y="471"/>
                  </a:lnTo>
                  <a:lnTo>
                    <a:pt x="350" y="470"/>
                  </a:lnTo>
                  <a:lnTo>
                    <a:pt x="357" y="470"/>
                  </a:lnTo>
                  <a:lnTo>
                    <a:pt x="362" y="469"/>
                  </a:lnTo>
                  <a:lnTo>
                    <a:pt x="369" y="469"/>
                  </a:lnTo>
                  <a:lnTo>
                    <a:pt x="374" y="467"/>
                  </a:lnTo>
                  <a:lnTo>
                    <a:pt x="379" y="467"/>
                  </a:lnTo>
                  <a:lnTo>
                    <a:pt x="384" y="466"/>
                  </a:lnTo>
                  <a:lnTo>
                    <a:pt x="390" y="466"/>
                  </a:lnTo>
                  <a:lnTo>
                    <a:pt x="393" y="465"/>
                  </a:lnTo>
                  <a:lnTo>
                    <a:pt x="398" y="465"/>
                  </a:lnTo>
                  <a:lnTo>
                    <a:pt x="402" y="465"/>
                  </a:lnTo>
                  <a:lnTo>
                    <a:pt x="405" y="465"/>
                  </a:lnTo>
                  <a:lnTo>
                    <a:pt x="410" y="463"/>
                  </a:lnTo>
                  <a:lnTo>
                    <a:pt x="416" y="462"/>
                  </a:lnTo>
                  <a:lnTo>
                    <a:pt x="419" y="462"/>
                  </a:lnTo>
                  <a:lnTo>
                    <a:pt x="421" y="462"/>
                  </a:lnTo>
                  <a:lnTo>
                    <a:pt x="376" y="293"/>
                  </a:lnTo>
                  <a:lnTo>
                    <a:pt x="374" y="293"/>
                  </a:lnTo>
                  <a:lnTo>
                    <a:pt x="372" y="293"/>
                  </a:lnTo>
                  <a:lnTo>
                    <a:pt x="367" y="293"/>
                  </a:lnTo>
                  <a:lnTo>
                    <a:pt x="362" y="295"/>
                  </a:lnTo>
                  <a:lnTo>
                    <a:pt x="359" y="295"/>
                  </a:lnTo>
                  <a:lnTo>
                    <a:pt x="353" y="295"/>
                  </a:lnTo>
                  <a:lnTo>
                    <a:pt x="350" y="296"/>
                  </a:lnTo>
                  <a:lnTo>
                    <a:pt x="345" y="296"/>
                  </a:lnTo>
                  <a:lnTo>
                    <a:pt x="341" y="296"/>
                  </a:lnTo>
                  <a:lnTo>
                    <a:pt x="336" y="297"/>
                  </a:lnTo>
                  <a:lnTo>
                    <a:pt x="331" y="298"/>
                  </a:lnTo>
                  <a:lnTo>
                    <a:pt x="326" y="298"/>
                  </a:lnTo>
                  <a:lnTo>
                    <a:pt x="319" y="298"/>
                  </a:lnTo>
                  <a:lnTo>
                    <a:pt x="314" y="300"/>
                  </a:lnTo>
                  <a:lnTo>
                    <a:pt x="307" y="301"/>
                  </a:lnTo>
                  <a:lnTo>
                    <a:pt x="301" y="301"/>
                  </a:lnTo>
                  <a:lnTo>
                    <a:pt x="294" y="302"/>
                  </a:lnTo>
                  <a:lnTo>
                    <a:pt x="288" y="302"/>
                  </a:lnTo>
                  <a:lnTo>
                    <a:pt x="281" y="304"/>
                  </a:lnTo>
                  <a:lnTo>
                    <a:pt x="274" y="305"/>
                  </a:lnTo>
                  <a:lnTo>
                    <a:pt x="267" y="305"/>
                  </a:lnTo>
                  <a:lnTo>
                    <a:pt x="258" y="306"/>
                  </a:lnTo>
                  <a:lnTo>
                    <a:pt x="251" y="306"/>
                  </a:lnTo>
                  <a:lnTo>
                    <a:pt x="244" y="307"/>
                  </a:lnTo>
                  <a:lnTo>
                    <a:pt x="236" y="309"/>
                  </a:lnTo>
                  <a:lnTo>
                    <a:pt x="229" y="310"/>
                  </a:lnTo>
                  <a:lnTo>
                    <a:pt x="222" y="310"/>
                  </a:lnTo>
                  <a:lnTo>
                    <a:pt x="215" y="311"/>
                  </a:lnTo>
                  <a:lnTo>
                    <a:pt x="206" y="313"/>
                  </a:lnTo>
                  <a:lnTo>
                    <a:pt x="199" y="313"/>
                  </a:lnTo>
                  <a:lnTo>
                    <a:pt x="191" y="313"/>
                  </a:lnTo>
                  <a:lnTo>
                    <a:pt x="184" y="314"/>
                  </a:lnTo>
                  <a:lnTo>
                    <a:pt x="175" y="315"/>
                  </a:lnTo>
                  <a:lnTo>
                    <a:pt x="168" y="315"/>
                  </a:lnTo>
                  <a:lnTo>
                    <a:pt x="161" y="316"/>
                  </a:lnTo>
                  <a:lnTo>
                    <a:pt x="154" y="318"/>
                  </a:lnTo>
                  <a:lnTo>
                    <a:pt x="147" y="318"/>
                  </a:lnTo>
                  <a:lnTo>
                    <a:pt x="140" y="318"/>
                  </a:lnTo>
                  <a:lnTo>
                    <a:pt x="132" y="319"/>
                  </a:lnTo>
                  <a:lnTo>
                    <a:pt x="127" y="319"/>
                  </a:lnTo>
                  <a:lnTo>
                    <a:pt x="120" y="320"/>
                  </a:lnTo>
                  <a:lnTo>
                    <a:pt x="113" y="320"/>
                  </a:lnTo>
                  <a:lnTo>
                    <a:pt x="108" y="321"/>
                  </a:lnTo>
                  <a:lnTo>
                    <a:pt x="102" y="321"/>
                  </a:lnTo>
                  <a:lnTo>
                    <a:pt x="95" y="321"/>
                  </a:lnTo>
                  <a:lnTo>
                    <a:pt x="90" y="323"/>
                  </a:lnTo>
                  <a:lnTo>
                    <a:pt x="83" y="323"/>
                  </a:lnTo>
                  <a:lnTo>
                    <a:pt x="80" y="323"/>
                  </a:lnTo>
                  <a:lnTo>
                    <a:pt x="75" y="323"/>
                  </a:lnTo>
                  <a:lnTo>
                    <a:pt x="71" y="324"/>
                  </a:lnTo>
                  <a:lnTo>
                    <a:pt x="66" y="324"/>
                  </a:lnTo>
                  <a:lnTo>
                    <a:pt x="63" y="324"/>
                  </a:lnTo>
                  <a:lnTo>
                    <a:pt x="56" y="324"/>
                  </a:lnTo>
                  <a:lnTo>
                    <a:pt x="52" y="324"/>
                  </a:lnTo>
                  <a:lnTo>
                    <a:pt x="49" y="324"/>
                  </a:lnTo>
                  <a:lnTo>
                    <a:pt x="47" y="324"/>
                  </a:lnTo>
                  <a:lnTo>
                    <a:pt x="47" y="323"/>
                  </a:lnTo>
                  <a:lnTo>
                    <a:pt x="45" y="320"/>
                  </a:lnTo>
                  <a:lnTo>
                    <a:pt x="45" y="318"/>
                  </a:lnTo>
                  <a:lnTo>
                    <a:pt x="45" y="313"/>
                  </a:lnTo>
                  <a:lnTo>
                    <a:pt x="44" y="310"/>
                  </a:lnTo>
                  <a:lnTo>
                    <a:pt x="44" y="307"/>
                  </a:lnTo>
                  <a:lnTo>
                    <a:pt x="42" y="304"/>
                  </a:lnTo>
                  <a:lnTo>
                    <a:pt x="42" y="301"/>
                  </a:lnTo>
                  <a:lnTo>
                    <a:pt x="40" y="297"/>
                  </a:lnTo>
                  <a:lnTo>
                    <a:pt x="40" y="293"/>
                  </a:lnTo>
                  <a:lnTo>
                    <a:pt x="40" y="289"/>
                  </a:lnTo>
                  <a:lnTo>
                    <a:pt x="38" y="286"/>
                  </a:lnTo>
                  <a:lnTo>
                    <a:pt x="37" y="281"/>
                  </a:lnTo>
                  <a:lnTo>
                    <a:pt x="37" y="277"/>
                  </a:lnTo>
                  <a:lnTo>
                    <a:pt x="35" y="272"/>
                  </a:lnTo>
                  <a:lnTo>
                    <a:pt x="35" y="268"/>
                  </a:lnTo>
                  <a:lnTo>
                    <a:pt x="33" y="261"/>
                  </a:lnTo>
                  <a:lnTo>
                    <a:pt x="33" y="256"/>
                  </a:lnTo>
                  <a:lnTo>
                    <a:pt x="31" y="251"/>
                  </a:lnTo>
                  <a:lnTo>
                    <a:pt x="30" y="247"/>
                  </a:lnTo>
                  <a:lnTo>
                    <a:pt x="30" y="241"/>
                  </a:lnTo>
                  <a:lnTo>
                    <a:pt x="28" y="236"/>
                  </a:lnTo>
                  <a:lnTo>
                    <a:pt x="26" y="231"/>
                  </a:lnTo>
                  <a:lnTo>
                    <a:pt x="26" y="224"/>
                  </a:lnTo>
                  <a:lnTo>
                    <a:pt x="24" y="219"/>
                  </a:lnTo>
                  <a:lnTo>
                    <a:pt x="24" y="213"/>
                  </a:lnTo>
                  <a:lnTo>
                    <a:pt x="23" y="208"/>
                  </a:lnTo>
                  <a:lnTo>
                    <a:pt x="21" y="202"/>
                  </a:lnTo>
                  <a:lnTo>
                    <a:pt x="19" y="196"/>
                  </a:lnTo>
                  <a:lnTo>
                    <a:pt x="19" y="190"/>
                  </a:lnTo>
                  <a:lnTo>
                    <a:pt x="18" y="183"/>
                  </a:lnTo>
                  <a:lnTo>
                    <a:pt x="18" y="178"/>
                  </a:lnTo>
                  <a:lnTo>
                    <a:pt x="16" y="172"/>
                  </a:lnTo>
                  <a:lnTo>
                    <a:pt x="14" y="167"/>
                  </a:lnTo>
                  <a:lnTo>
                    <a:pt x="12" y="162"/>
                  </a:lnTo>
                  <a:lnTo>
                    <a:pt x="12" y="155"/>
                  </a:lnTo>
                  <a:lnTo>
                    <a:pt x="11" y="150"/>
                  </a:lnTo>
                  <a:lnTo>
                    <a:pt x="11" y="145"/>
                  </a:lnTo>
                  <a:lnTo>
                    <a:pt x="9" y="140"/>
                  </a:lnTo>
                  <a:lnTo>
                    <a:pt x="9" y="135"/>
                  </a:lnTo>
                  <a:lnTo>
                    <a:pt x="7" y="128"/>
                  </a:lnTo>
                  <a:lnTo>
                    <a:pt x="7" y="123"/>
                  </a:lnTo>
                  <a:lnTo>
                    <a:pt x="5" y="119"/>
                  </a:lnTo>
                  <a:lnTo>
                    <a:pt x="5" y="114"/>
                  </a:lnTo>
                  <a:lnTo>
                    <a:pt x="4" y="109"/>
                  </a:lnTo>
                  <a:lnTo>
                    <a:pt x="4" y="105"/>
                  </a:lnTo>
                  <a:lnTo>
                    <a:pt x="2" y="101"/>
                  </a:lnTo>
                  <a:lnTo>
                    <a:pt x="2" y="96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2" y="86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2" y="67"/>
                  </a:lnTo>
                  <a:lnTo>
                    <a:pt x="2" y="64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1" y="59"/>
                  </a:lnTo>
                  <a:lnTo>
                    <a:pt x="14" y="58"/>
                  </a:lnTo>
                  <a:lnTo>
                    <a:pt x="18" y="57"/>
                  </a:lnTo>
                  <a:lnTo>
                    <a:pt x="21" y="54"/>
                  </a:lnTo>
                  <a:lnTo>
                    <a:pt x="26" y="53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40" y="48"/>
                  </a:lnTo>
                  <a:lnTo>
                    <a:pt x="45" y="45"/>
                  </a:lnTo>
                  <a:lnTo>
                    <a:pt x="52" y="44"/>
                  </a:lnTo>
                  <a:lnTo>
                    <a:pt x="59" y="43"/>
                  </a:lnTo>
                  <a:lnTo>
                    <a:pt x="64" y="40"/>
                  </a:lnTo>
                  <a:lnTo>
                    <a:pt x="71" y="39"/>
                  </a:lnTo>
                  <a:lnTo>
                    <a:pt x="78" y="36"/>
                  </a:lnTo>
                  <a:lnTo>
                    <a:pt x="87" y="34"/>
                  </a:lnTo>
                  <a:lnTo>
                    <a:pt x="94" y="32"/>
                  </a:lnTo>
                  <a:lnTo>
                    <a:pt x="102" y="30"/>
                  </a:lnTo>
                  <a:lnTo>
                    <a:pt x="111" y="28"/>
                  </a:lnTo>
                  <a:lnTo>
                    <a:pt x="120" y="27"/>
                  </a:lnTo>
                  <a:lnTo>
                    <a:pt x="128" y="25"/>
                  </a:lnTo>
                  <a:lnTo>
                    <a:pt x="137" y="22"/>
                  </a:lnTo>
                  <a:lnTo>
                    <a:pt x="147" y="21"/>
                  </a:lnTo>
                  <a:lnTo>
                    <a:pt x="156" y="20"/>
                  </a:lnTo>
                  <a:lnTo>
                    <a:pt x="166" y="17"/>
                  </a:lnTo>
                  <a:lnTo>
                    <a:pt x="175" y="16"/>
                  </a:lnTo>
                  <a:lnTo>
                    <a:pt x="185" y="14"/>
                  </a:lnTo>
                  <a:lnTo>
                    <a:pt x="196" y="13"/>
                  </a:lnTo>
                  <a:lnTo>
                    <a:pt x="206" y="12"/>
                  </a:lnTo>
                  <a:lnTo>
                    <a:pt x="217" y="11"/>
                  </a:lnTo>
                  <a:lnTo>
                    <a:pt x="227" y="8"/>
                  </a:lnTo>
                  <a:lnTo>
                    <a:pt x="237" y="7"/>
                  </a:lnTo>
                  <a:lnTo>
                    <a:pt x="248" y="5"/>
                  </a:lnTo>
                  <a:lnTo>
                    <a:pt x="258" y="4"/>
                  </a:lnTo>
                  <a:lnTo>
                    <a:pt x="269" y="3"/>
                  </a:lnTo>
                  <a:lnTo>
                    <a:pt x="281" y="3"/>
                  </a:lnTo>
                  <a:lnTo>
                    <a:pt x="291" y="2"/>
                  </a:lnTo>
                  <a:lnTo>
                    <a:pt x="303" y="2"/>
                  </a:lnTo>
                  <a:lnTo>
                    <a:pt x="314" y="0"/>
                  </a:lnTo>
                  <a:lnTo>
                    <a:pt x="326" y="0"/>
                  </a:lnTo>
                  <a:lnTo>
                    <a:pt x="336" y="0"/>
                  </a:lnTo>
                  <a:lnTo>
                    <a:pt x="348" y="0"/>
                  </a:lnTo>
                  <a:lnTo>
                    <a:pt x="360" y="0"/>
                  </a:lnTo>
                  <a:lnTo>
                    <a:pt x="372" y="0"/>
                  </a:lnTo>
                  <a:lnTo>
                    <a:pt x="383" y="0"/>
                  </a:lnTo>
                  <a:lnTo>
                    <a:pt x="395" y="0"/>
                  </a:lnTo>
                  <a:lnTo>
                    <a:pt x="405" y="0"/>
                  </a:lnTo>
                  <a:lnTo>
                    <a:pt x="417" y="2"/>
                  </a:lnTo>
                  <a:lnTo>
                    <a:pt x="428" y="3"/>
                  </a:lnTo>
                  <a:lnTo>
                    <a:pt x="440" y="3"/>
                  </a:lnTo>
                  <a:lnTo>
                    <a:pt x="450" y="5"/>
                  </a:lnTo>
                  <a:lnTo>
                    <a:pt x="462" y="7"/>
                  </a:lnTo>
                  <a:lnTo>
                    <a:pt x="473" y="8"/>
                  </a:lnTo>
                  <a:lnTo>
                    <a:pt x="485" y="9"/>
                  </a:lnTo>
                  <a:lnTo>
                    <a:pt x="495" y="12"/>
                  </a:lnTo>
                  <a:lnTo>
                    <a:pt x="506" y="14"/>
                  </a:lnTo>
                  <a:lnTo>
                    <a:pt x="516" y="17"/>
                  </a:lnTo>
                  <a:lnTo>
                    <a:pt x="528" y="20"/>
                  </a:lnTo>
                  <a:lnTo>
                    <a:pt x="539" y="22"/>
                  </a:lnTo>
                  <a:lnTo>
                    <a:pt x="549" y="26"/>
                  </a:lnTo>
                  <a:lnTo>
                    <a:pt x="705" y="681"/>
                  </a:lnTo>
                  <a:lnTo>
                    <a:pt x="398" y="742"/>
                  </a:lnTo>
                  <a:lnTo>
                    <a:pt x="139" y="763"/>
                  </a:lnTo>
                  <a:lnTo>
                    <a:pt x="139" y="763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7" name="Freeform 155"/>
            <p:cNvSpPr>
              <a:spLocks/>
            </p:cNvSpPr>
            <p:nvPr/>
          </p:nvSpPr>
          <p:spPr bwMode="auto">
            <a:xfrm>
              <a:off x="4107" y="3563"/>
              <a:ext cx="208" cy="11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91" y="0"/>
                </a:cxn>
                <a:cxn ang="0">
                  <a:pos x="208" y="87"/>
                </a:cxn>
                <a:cxn ang="0">
                  <a:pos x="12" y="112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208" h="112">
                  <a:moveTo>
                    <a:pt x="0" y="19"/>
                  </a:moveTo>
                  <a:lnTo>
                    <a:pt x="191" y="0"/>
                  </a:lnTo>
                  <a:lnTo>
                    <a:pt x="208" y="87"/>
                  </a:lnTo>
                  <a:lnTo>
                    <a:pt x="12" y="112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F82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8" name="Freeform 156"/>
            <p:cNvSpPr>
              <a:spLocks/>
            </p:cNvSpPr>
            <p:nvPr/>
          </p:nvSpPr>
          <p:spPr bwMode="auto">
            <a:xfrm>
              <a:off x="4119" y="3234"/>
              <a:ext cx="627" cy="674"/>
            </a:xfrm>
            <a:custGeom>
              <a:avLst/>
              <a:gdLst/>
              <a:ahLst/>
              <a:cxnLst>
                <a:cxn ang="0">
                  <a:pos x="5" y="57"/>
                </a:cxn>
                <a:cxn ang="0">
                  <a:pos x="14" y="52"/>
                </a:cxn>
                <a:cxn ang="0">
                  <a:pos x="26" y="47"/>
                </a:cxn>
                <a:cxn ang="0">
                  <a:pos x="45" y="41"/>
                </a:cxn>
                <a:cxn ang="0">
                  <a:pos x="57" y="36"/>
                </a:cxn>
                <a:cxn ang="0">
                  <a:pos x="69" y="32"/>
                </a:cxn>
                <a:cxn ang="0">
                  <a:pos x="82" y="28"/>
                </a:cxn>
                <a:cxn ang="0">
                  <a:pos x="95" y="24"/>
                </a:cxn>
                <a:cxn ang="0">
                  <a:pos x="108" y="20"/>
                </a:cxn>
                <a:cxn ang="0">
                  <a:pos x="123" y="18"/>
                </a:cxn>
                <a:cxn ang="0">
                  <a:pos x="139" y="14"/>
                </a:cxn>
                <a:cxn ang="0">
                  <a:pos x="153" y="10"/>
                </a:cxn>
                <a:cxn ang="0">
                  <a:pos x="170" y="7"/>
                </a:cxn>
                <a:cxn ang="0">
                  <a:pos x="187" y="6"/>
                </a:cxn>
                <a:cxn ang="0">
                  <a:pos x="204" y="4"/>
                </a:cxn>
                <a:cxn ang="0">
                  <a:pos x="224" y="2"/>
                </a:cxn>
                <a:cxn ang="0">
                  <a:pos x="241" y="1"/>
                </a:cxn>
                <a:cxn ang="0">
                  <a:pos x="260" y="0"/>
                </a:cxn>
                <a:cxn ang="0">
                  <a:pos x="277" y="0"/>
                </a:cxn>
                <a:cxn ang="0">
                  <a:pos x="294" y="0"/>
                </a:cxn>
                <a:cxn ang="0">
                  <a:pos x="312" y="0"/>
                </a:cxn>
                <a:cxn ang="0">
                  <a:pos x="329" y="1"/>
                </a:cxn>
                <a:cxn ang="0">
                  <a:pos x="345" y="1"/>
                </a:cxn>
                <a:cxn ang="0">
                  <a:pos x="359" y="2"/>
                </a:cxn>
                <a:cxn ang="0">
                  <a:pos x="372" y="4"/>
                </a:cxn>
                <a:cxn ang="0">
                  <a:pos x="386" y="5"/>
                </a:cxn>
                <a:cxn ang="0">
                  <a:pos x="400" y="6"/>
                </a:cxn>
                <a:cxn ang="0">
                  <a:pos x="412" y="7"/>
                </a:cxn>
                <a:cxn ang="0">
                  <a:pos x="429" y="10"/>
                </a:cxn>
                <a:cxn ang="0">
                  <a:pos x="449" y="13"/>
                </a:cxn>
                <a:cxn ang="0">
                  <a:pos x="461" y="16"/>
                </a:cxn>
                <a:cxn ang="0">
                  <a:pos x="471" y="19"/>
                </a:cxn>
                <a:cxn ang="0">
                  <a:pos x="627" y="528"/>
                </a:cxn>
                <a:cxn ang="0">
                  <a:pos x="526" y="545"/>
                </a:cxn>
                <a:cxn ang="0">
                  <a:pos x="533" y="551"/>
                </a:cxn>
                <a:cxn ang="0">
                  <a:pos x="545" y="554"/>
                </a:cxn>
                <a:cxn ang="0">
                  <a:pos x="559" y="554"/>
                </a:cxn>
                <a:cxn ang="0">
                  <a:pos x="577" y="554"/>
                </a:cxn>
                <a:cxn ang="0">
                  <a:pos x="596" y="554"/>
                </a:cxn>
                <a:cxn ang="0">
                  <a:pos x="611" y="554"/>
                </a:cxn>
                <a:cxn ang="0">
                  <a:pos x="618" y="554"/>
                </a:cxn>
                <a:cxn ang="0">
                  <a:pos x="558" y="634"/>
                </a:cxn>
                <a:cxn ang="0">
                  <a:pos x="175" y="531"/>
                </a:cxn>
                <a:cxn ang="0">
                  <a:pos x="168" y="524"/>
                </a:cxn>
                <a:cxn ang="0">
                  <a:pos x="158" y="518"/>
                </a:cxn>
                <a:cxn ang="0">
                  <a:pos x="146" y="514"/>
                </a:cxn>
                <a:cxn ang="0">
                  <a:pos x="134" y="514"/>
                </a:cxn>
                <a:cxn ang="0">
                  <a:pos x="118" y="515"/>
                </a:cxn>
                <a:cxn ang="0">
                  <a:pos x="102" y="518"/>
                </a:cxn>
                <a:cxn ang="0">
                  <a:pos x="92" y="521"/>
                </a:cxn>
                <a:cxn ang="0">
                  <a:pos x="83" y="523"/>
                </a:cxn>
                <a:cxn ang="0">
                  <a:pos x="73" y="505"/>
                </a:cxn>
                <a:cxn ang="0">
                  <a:pos x="30" y="270"/>
                </a:cxn>
                <a:cxn ang="0">
                  <a:pos x="0" y="60"/>
                </a:cxn>
              </a:cxnLst>
              <a:rect l="0" t="0" r="r" b="b"/>
              <a:pathLst>
                <a:path w="627" h="674">
                  <a:moveTo>
                    <a:pt x="0" y="60"/>
                  </a:moveTo>
                  <a:lnTo>
                    <a:pt x="2" y="59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11" y="55"/>
                  </a:lnTo>
                  <a:lnTo>
                    <a:pt x="14" y="52"/>
                  </a:lnTo>
                  <a:lnTo>
                    <a:pt x="18" y="52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33" y="46"/>
                  </a:lnTo>
                  <a:lnTo>
                    <a:pt x="38" y="43"/>
                  </a:lnTo>
                  <a:lnTo>
                    <a:pt x="45" y="41"/>
                  </a:lnTo>
                  <a:lnTo>
                    <a:pt x="52" y="38"/>
                  </a:lnTo>
                  <a:lnTo>
                    <a:pt x="56" y="37"/>
                  </a:lnTo>
                  <a:lnTo>
                    <a:pt x="57" y="36"/>
                  </a:lnTo>
                  <a:lnTo>
                    <a:pt x="63" y="34"/>
                  </a:lnTo>
                  <a:lnTo>
                    <a:pt x="66" y="33"/>
                  </a:lnTo>
                  <a:lnTo>
                    <a:pt x="69" y="32"/>
                  </a:lnTo>
                  <a:lnTo>
                    <a:pt x="73" y="31"/>
                  </a:lnTo>
                  <a:lnTo>
                    <a:pt x="78" y="29"/>
                  </a:lnTo>
                  <a:lnTo>
                    <a:pt x="82" y="28"/>
                  </a:lnTo>
                  <a:lnTo>
                    <a:pt x="87" y="27"/>
                  </a:lnTo>
                  <a:lnTo>
                    <a:pt x="90" y="25"/>
                  </a:lnTo>
                  <a:lnTo>
                    <a:pt x="95" y="24"/>
                  </a:lnTo>
                  <a:lnTo>
                    <a:pt x="99" y="24"/>
                  </a:lnTo>
                  <a:lnTo>
                    <a:pt x="104" y="22"/>
                  </a:lnTo>
                  <a:lnTo>
                    <a:pt x="108" y="20"/>
                  </a:lnTo>
                  <a:lnTo>
                    <a:pt x="113" y="20"/>
                  </a:lnTo>
                  <a:lnTo>
                    <a:pt x="118" y="19"/>
                  </a:lnTo>
                  <a:lnTo>
                    <a:pt x="123" y="18"/>
                  </a:lnTo>
                  <a:lnTo>
                    <a:pt x="128" y="16"/>
                  </a:lnTo>
                  <a:lnTo>
                    <a:pt x="134" y="15"/>
                  </a:lnTo>
                  <a:lnTo>
                    <a:pt x="139" y="14"/>
                  </a:lnTo>
                  <a:lnTo>
                    <a:pt x="142" y="13"/>
                  </a:lnTo>
                  <a:lnTo>
                    <a:pt x="149" y="11"/>
                  </a:lnTo>
                  <a:lnTo>
                    <a:pt x="153" y="10"/>
                  </a:lnTo>
                  <a:lnTo>
                    <a:pt x="159" y="10"/>
                  </a:lnTo>
                  <a:lnTo>
                    <a:pt x="165" y="9"/>
                  </a:lnTo>
                  <a:lnTo>
                    <a:pt x="170" y="7"/>
                  </a:lnTo>
                  <a:lnTo>
                    <a:pt x="175" y="7"/>
                  </a:lnTo>
                  <a:lnTo>
                    <a:pt x="182" y="6"/>
                  </a:lnTo>
                  <a:lnTo>
                    <a:pt x="187" y="6"/>
                  </a:lnTo>
                  <a:lnTo>
                    <a:pt x="194" y="5"/>
                  </a:lnTo>
                  <a:lnTo>
                    <a:pt x="199" y="4"/>
                  </a:lnTo>
                  <a:lnTo>
                    <a:pt x="204" y="4"/>
                  </a:lnTo>
                  <a:lnTo>
                    <a:pt x="211" y="4"/>
                  </a:lnTo>
                  <a:lnTo>
                    <a:pt x="217" y="2"/>
                  </a:lnTo>
                  <a:lnTo>
                    <a:pt x="224" y="2"/>
                  </a:lnTo>
                  <a:lnTo>
                    <a:pt x="230" y="2"/>
                  </a:lnTo>
                  <a:lnTo>
                    <a:pt x="236" y="1"/>
                  </a:lnTo>
                  <a:lnTo>
                    <a:pt x="241" y="1"/>
                  </a:lnTo>
                  <a:lnTo>
                    <a:pt x="248" y="0"/>
                  </a:lnTo>
                  <a:lnTo>
                    <a:pt x="253" y="0"/>
                  </a:lnTo>
                  <a:lnTo>
                    <a:pt x="260" y="0"/>
                  </a:lnTo>
                  <a:lnTo>
                    <a:pt x="265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9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4" y="1"/>
                  </a:lnTo>
                  <a:lnTo>
                    <a:pt x="329" y="1"/>
                  </a:lnTo>
                  <a:lnTo>
                    <a:pt x="334" y="1"/>
                  </a:lnTo>
                  <a:lnTo>
                    <a:pt x="338" y="1"/>
                  </a:lnTo>
                  <a:lnTo>
                    <a:pt x="345" y="1"/>
                  </a:lnTo>
                  <a:lnTo>
                    <a:pt x="348" y="1"/>
                  </a:lnTo>
                  <a:lnTo>
                    <a:pt x="353" y="1"/>
                  </a:lnTo>
                  <a:lnTo>
                    <a:pt x="359" y="2"/>
                  </a:lnTo>
                  <a:lnTo>
                    <a:pt x="364" y="2"/>
                  </a:lnTo>
                  <a:lnTo>
                    <a:pt x="369" y="2"/>
                  </a:lnTo>
                  <a:lnTo>
                    <a:pt x="372" y="4"/>
                  </a:lnTo>
                  <a:lnTo>
                    <a:pt x="378" y="4"/>
                  </a:lnTo>
                  <a:lnTo>
                    <a:pt x="383" y="5"/>
                  </a:lnTo>
                  <a:lnTo>
                    <a:pt x="386" y="5"/>
                  </a:lnTo>
                  <a:lnTo>
                    <a:pt x="391" y="5"/>
                  </a:lnTo>
                  <a:lnTo>
                    <a:pt x="397" y="6"/>
                  </a:lnTo>
                  <a:lnTo>
                    <a:pt x="400" y="6"/>
                  </a:lnTo>
                  <a:lnTo>
                    <a:pt x="405" y="6"/>
                  </a:lnTo>
                  <a:lnTo>
                    <a:pt x="409" y="7"/>
                  </a:lnTo>
                  <a:lnTo>
                    <a:pt x="412" y="7"/>
                  </a:lnTo>
                  <a:lnTo>
                    <a:pt x="416" y="7"/>
                  </a:lnTo>
                  <a:lnTo>
                    <a:pt x="423" y="9"/>
                  </a:lnTo>
                  <a:lnTo>
                    <a:pt x="429" y="10"/>
                  </a:lnTo>
                  <a:lnTo>
                    <a:pt x="436" y="11"/>
                  </a:lnTo>
                  <a:lnTo>
                    <a:pt x="442" y="13"/>
                  </a:lnTo>
                  <a:lnTo>
                    <a:pt x="449" y="13"/>
                  </a:lnTo>
                  <a:lnTo>
                    <a:pt x="454" y="15"/>
                  </a:lnTo>
                  <a:lnTo>
                    <a:pt x="457" y="15"/>
                  </a:lnTo>
                  <a:lnTo>
                    <a:pt x="461" y="16"/>
                  </a:lnTo>
                  <a:lnTo>
                    <a:pt x="464" y="16"/>
                  </a:lnTo>
                  <a:lnTo>
                    <a:pt x="468" y="18"/>
                  </a:lnTo>
                  <a:lnTo>
                    <a:pt x="471" y="19"/>
                  </a:lnTo>
                  <a:lnTo>
                    <a:pt x="473" y="19"/>
                  </a:lnTo>
                  <a:lnTo>
                    <a:pt x="587" y="382"/>
                  </a:lnTo>
                  <a:lnTo>
                    <a:pt x="627" y="528"/>
                  </a:lnTo>
                  <a:lnTo>
                    <a:pt x="525" y="538"/>
                  </a:lnTo>
                  <a:lnTo>
                    <a:pt x="525" y="540"/>
                  </a:lnTo>
                  <a:lnTo>
                    <a:pt x="526" y="545"/>
                  </a:lnTo>
                  <a:lnTo>
                    <a:pt x="526" y="547"/>
                  </a:lnTo>
                  <a:lnTo>
                    <a:pt x="532" y="550"/>
                  </a:lnTo>
                  <a:lnTo>
                    <a:pt x="533" y="551"/>
                  </a:lnTo>
                  <a:lnTo>
                    <a:pt x="537" y="551"/>
                  </a:lnTo>
                  <a:lnTo>
                    <a:pt x="540" y="552"/>
                  </a:lnTo>
                  <a:lnTo>
                    <a:pt x="545" y="554"/>
                  </a:lnTo>
                  <a:lnTo>
                    <a:pt x="549" y="554"/>
                  </a:lnTo>
                  <a:lnTo>
                    <a:pt x="554" y="554"/>
                  </a:lnTo>
                  <a:lnTo>
                    <a:pt x="559" y="554"/>
                  </a:lnTo>
                  <a:lnTo>
                    <a:pt x="564" y="554"/>
                  </a:lnTo>
                  <a:lnTo>
                    <a:pt x="571" y="554"/>
                  </a:lnTo>
                  <a:lnTo>
                    <a:pt x="577" y="554"/>
                  </a:lnTo>
                  <a:lnTo>
                    <a:pt x="584" y="554"/>
                  </a:lnTo>
                  <a:lnTo>
                    <a:pt x="590" y="554"/>
                  </a:lnTo>
                  <a:lnTo>
                    <a:pt x="596" y="554"/>
                  </a:lnTo>
                  <a:lnTo>
                    <a:pt x="603" y="554"/>
                  </a:lnTo>
                  <a:lnTo>
                    <a:pt x="606" y="554"/>
                  </a:lnTo>
                  <a:lnTo>
                    <a:pt x="611" y="554"/>
                  </a:lnTo>
                  <a:lnTo>
                    <a:pt x="615" y="554"/>
                  </a:lnTo>
                  <a:lnTo>
                    <a:pt x="618" y="554"/>
                  </a:lnTo>
                  <a:lnTo>
                    <a:pt x="618" y="554"/>
                  </a:lnTo>
                  <a:lnTo>
                    <a:pt x="620" y="554"/>
                  </a:lnTo>
                  <a:lnTo>
                    <a:pt x="613" y="608"/>
                  </a:lnTo>
                  <a:lnTo>
                    <a:pt x="558" y="634"/>
                  </a:lnTo>
                  <a:lnTo>
                    <a:pt x="263" y="674"/>
                  </a:lnTo>
                  <a:lnTo>
                    <a:pt x="243" y="544"/>
                  </a:lnTo>
                  <a:lnTo>
                    <a:pt x="175" y="531"/>
                  </a:lnTo>
                  <a:lnTo>
                    <a:pt x="175" y="529"/>
                  </a:lnTo>
                  <a:lnTo>
                    <a:pt x="172" y="527"/>
                  </a:lnTo>
                  <a:lnTo>
                    <a:pt x="168" y="524"/>
                  </a:lnTo>
                  <a:lnTo>
                    <a:pt x="165" y="521"/>
                  </a:lnTo>
                  <a:lnTo>
                    <a:pt x="161" y="519"/>
                  </a:lnTo>
                  <a:lnTo>
                    <a:pt x="158" y="518"/>
                  </a:lnTo>
                  <a:lnTo>
                    <a:pt x="154" y="515"/>
                  </a:lnTo>
                  <a:lnTo>
                    <a:pt x="151" y="515"/>
                  </a:lnTo>
                  <a:lnTo>
                    <a:pt x="146" y="514"/>
                  </a:lnTo>
                  <a:lnTo>
                    <a:pt x="142" y="514"/>
                  </a:lnTo>
                  <a:lnTo>
                    <a:pt x="137" y="513"/>
                  </a:lnTo>
                  <a:lnTo>
                    <a:pt x="134" y="514"/>
                  </a:lnTo>
                  <a:lnTo>
                    <a:pt x="127" y="514"/>
                  </a:lnTo>
                  <a:lnTo>
                    <a:pt x="123" y="514"/>
                  </a:lnTo>
                  <a:lnTo>
                    <a:pt x="118" y="515"/>
                  </a:lnTo>
                  <a:lnTo>
                    <a:pt x="113" y="515"/>
                  </a:lnTo>
                  <a:lnTo>
                    <a:pt x="108" y="517"/>
                  </a:lnTo>
                  <a:lnTo>
                    <a:pt x="102" y="518"/>
                  </a:lnTo>
                  <a:lnTo>
                    <a:pt x="99" y="518"/>
                  </a:lnTo>
                  <a:lnTo>
                    <a:pt x="95" y="519"/>
                  </a:lnTo>
                  <a:lnTo>
                    <a:pt x="92" y="521"/>
                  </a:lnTo>
                  <a:lnTo>
                    <a:pt x="89" y="521"/>
                  </a:lnTo>
                  <a:lnTo>
                    <a:pt x="85" y="522"/>
                  </a:lnTo>
                  <a:lnTo>
                    <a:pt x="83" y="523"/>
                  </a:lnTo>
                  <a:lnTo>
                    <a:pt x="80" y="523"/>
                  </a:lnTo>
                  <a:lnTo>
                    <a:pt x="80" y="524"/>
                  </a:lnTo>
                  <a:lnTo>
                    <a:pt x="73" y="505"/>
                  </a:lnTo>
                  <a:lnTo>
                    <a:pt x="398" y="459"/>
                  </a:lnTo>
                  <a:lnTo>
                    <a:pt x="343" y="248"/>
                  </a:lnTo>
                  <a:lnTo>
                    <a:pt x="30" y="270"/>
                  </a:lnTo>
                  <a:lnTo>
                    <a:pt x="49" y="197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9" name="Freeform 157"/>
            <p:cNvSpPr>
              <a:spLocks/>
            </p:cNvSpPr>
            <p:nvPr/>
          </p:nvSpPr>
          <p:spPr bwMode="auto">
            <a:xfrm>
              <a:off x="4195" y="3881"/>
              <a:ext cx="592" cy="135"/>
            </a:xfrm>
            <a:custGeom>
              <a:avLst/>
              <a:gdLst/>
              <a:ahLst/>
              <a:cxnLst>
                <a:cxn ang="0">
                  <a:pos x="580" y="3"/>
                </a:cxn>
                <a:cxn ang="0">
                  <a:pos x="568" y="5"/>
                </a:cxn>
                <a:cxn ang="0">
                  <a:pos x="551" y="9"/>
                </a:cxn>
                <a:cxn ang="0">
                  <a:pos x="537" y="12"/>
                </a:cxn>
                <a:cxn ang="0">
                  <a:pos x="521" y="14"/>
                </a:cxn>
                <a:cxn ang="0">
                  <a:pos x="504" y="18"/>
                </a:cxn>
                <a:cxn ang="0">
                  <a:pos x="483" y="22"/>
                </a:cxn>
                <a:cxn ang="0">
                  <a:pos x="461" y="27"/>
                </a:cxn>
                <a:cxn ang="0">
                  <a:pos x="435" y="31"/>
                </a:cxn>
                <a:cxn ang="0">
                  <a:pos x="407" y="35"/>
                </a:cxn>
                <a:cxn ang="0">
                  <a:pos x="376" y="40"/>
                </a:cxn>
                <a:cxn ang="0">
                  <a:pos x="341" y="45"/>
                </a:cxn>
                <a:cxn ang="0">
                  <a:pos x="305" y="49"/>
                </a:cxn>
                <a:cxn ang="0">
                  <a:pos x="265" y="54"/>
                </a:cxn>
                <a:cxn ang="0">
                  <a:pos x="222" y="59"/>
                </a:cxn>
                <a:cxn ang="0">
                  <a:pos x="175" y="63"/>
                </a:cxn>
                <a:cxn ang="0">
                  <a:pos x="127" y="68"/>
                </a:cxn>
                <a:cxn ang="0">
                  <a:pos x="73" y="72"/>
                </a:cxn>
                <a:cxn ang="0">
                  <a:pos x="18" y="77"/>
                </a:cxn>
                <a:cxn ang="0">
                  <a:pos x="4" y="82"/>
                </a:cxn>
                <a:cxn ang="0">
                  <a:pos x="0" y="94"/>
                </a:cxn>
                <a:cxn ang="0">
                  <a:pos x="4" y="109"/>
                </a:cxn>
                <a:cxn ang="0">
                  <a:pos x="16" y="123"/>
                </a:cxn>
                <a:cxn ang="0">
                  <a:pos x="30" y="133"/>
                </a:cxn>
                <a:cxn ang="0">
                  <a:pos x="42" y="135"/>
                </a:cxn>
                <a:cxn ang="0">
                  <a:pos x="51" y="133"/>
                </a:cxn>
                <a:cxn ang="0">
                  <a:pos x="66" y="132"/>
                </a:cxn>
                <a:cxn ang="0">
                  <a:pos x="85" y="131"/>
                </a:cxn>
                <a:cxn ang="0">
                  <a:pos x="108" y="129"/>
                </a:cxn>
                <a:cxn ang="0">
                  <a:pos x="134" y="126"/>
                </a:cxn>
                <a:cxn ang="0">
                  <a:pos x="161" y="123"/>
                </a:cxn>
                <a:cxn ang="0">
                  <a:pos x="193" y="119"/>
                </a:cxn>
                <a:cxn ang="0">
                  <a:pos x="224" y="117"/>
                </a:cxn>
                <a:cxn ang="0">
                  <a:pos x="257" y="114"/>
                </a:cxn>
                <a:cxn ang="0">
                  <a:pos x="291" y="110"/>
                </a:cxn>
                <a:cxn ang="0">
                  <a:pos x="324" y="105"/>
                </a:cxn>
                <a:cxn ang="0">
                  <a:pos x="360" y="101"/>
                </a:cxn>
                <a:cxn ang="0">
                  <a:pos x="393" y="97"/>
                </a:cxn>
                <a:cxn ang="0">
                  <a:pos x="426" y="92"/>
                </a:cxn>
                <a:cxn ang="0">
                  <a:pos x="459" y="87"/>
                </a:cxn>
                <a:cxn ang="0">
                  <a:pos x="488" y="83"/>
                </a:cxn>
                <a:cxn ang="0">
                  <a:pos x="516" y="78"/>
                </a:cxn>
                <a:cxn ang="0">
                  <a:pos x="542" y="73"/>
                </a:cxn>
                <a:cxn ang="0">
                  <a:pos x="565" y="68"/>
                </a:cxn>
                <a:cxn ang="0">
                  <a:pos x="584" y="63"/>
                </a:cxn>
                <a:cxn ang="0">
                  <a:pos x="585" y="56"/>
                </a:cxn>
                <a:cxn ang="0">
                  <a:pos x="587" y="45"/>
                </a:cxn>
                <a:cxn ang="0">
                  <a:pos x="589" y="36"/>
                </a:cxn>
                <a:cxn ang="0">
                  <a:pos x="592" y="27"/>
                </a:cxn>
                <a:cxn ang="0">
                  <a:pos x="592" y="18"/>
                </a:cxn>
                <a:cxn ang="0">
                  <a:pos x="592" y="5"/>
                </a:cxn>
                <a:cxn ang="0">
                  <a:pos x="585" y="0"/>
                </a:cxn>
              </a:cxnLst>
              <a:rect l="0" t="0" r="r" b="b"/>
              <a:pathLst>
                <a:path w="592" h="135">
                  <a:moveTo>
                    <a:pt x="582" y="3"/>
                  </a:moveTo>
                  <a:lnTo>
                    <a:pt x="580" y="3"/>
                  </a:lnTo>
                  <a:lnTo>
                    <a:pt x="580" y="3"/>
                  </a:lnTo>
                  <a:lnTo>
                    <a:pt x="577" y="3"/>
                  </a:lnTo>
                  <a:lnTo>
                    <a:pt x="573" y="4"/>
                  </a:lnTo>
                  <a:lnTo>
                    <a:pt x="568" y="5"/>
                  </a:lnTo>
                  <a:lnTo>
                    <a:pt x="565" y="5"/>
                  </a:lnTo>
                  <a:lnTo>
                    <a:pt x="558" y="7"/>
                  </a:lnTo>
                  <a:lnTo>
                    <a:pt x="551" y="9"/>
                  </a:lnTo>
                  <a:lnTo>
                    <a:pt x="546" y="9"/>
                  </a:lnTo>
                  <a:lnTo>
                    <a:pt x="542" y="10"/>
                  </a:lnTo>
                  <a:lnTo>
                    <a:pt x="537" y="12"/>
                  </a:lnTo>
                  <a:lnTo>
                    <a:pt x="533" y="13"/>
                  </a:lnTo>
                  <a:lnTo>
                    <a:pt x="527" y="14"/>
                  </a:lnTo>
                  <a:lnTo>
                    <a:pt x="521" y="14"/>
                  </a:lnTo>
                  <a:lnTo>
                    <a:pt x="516" y="17"/>
                  </a:lnTo>
                  <a:lnTo>
                    <a:pt x="511" y="18"/>
                  </a:lnTo>
                  <a:lnTo>
                    <a:pt x="504" y="18"/>
                  </a:lnTo>
                  <a:lnTo>
                    <a:pt x="499" y="19"/>
                  </a:lnTo>
                  <a:lnTo>
                    <a:pt x="490" y="21"/>
                  </a:lnTo>
                  <a:lnTo>
                    <a:pt x="483" y="22"/>
                  </a:lnTo>
                  <a:lnTo>
                    <a:pt x="476" y="23"/>
                  </a:lnTo>
                  <a:lnTo>
                    <a:pt x="469" y="26"/>
                  </a:lnTo>
                  <a:lnTo>
                    <a:pt x="461" y="27"/>
                  </a:lnTo>
                  <a:lnTo>
                    <a:pt x="454" y="28"/>
                  </a:lnTo>
                  <a:lnTo>
                    <a:pt x="443" y="30"/>
                  </a:lnTo>
                  <a:lnTo>
                    <a:pt x="435" y="31"/>
                  </a:lnTo>
                  <a:lnTo>
                    <a:pt x="426" y="32"/>
                  </a:lnTo>
                  <a:lnTo>
                    <a:pt x="416" y="33"/>
                  </a:lnTo>
                  <a:lnTo>
                    <a:pt x="407" y="35"/>
                  </a:lnTo>
                  <a:lnTo>
                    <a:pt x="397" y="37"/>
                  </a:lnTo>
                  <a:lnTo>
                    <a:pt x="386" y="39"/>
                  </a:lnTo>
                  <a:lnTo>
                    <a:pt x="376" y="40"/>
                  </a:lnTo>
                  <a:lnTo>
                    <a:pt x="364" y="41"/>
                  </a:lnTo>
                  <a:lnTo>
                    <a:pt x="353" y="42"/>
                  </a:lnTo>
                  <a:lnTo>
                    <a:pt x="341" y="45"/>
                  </a:lnTo>
                  <a:lnTo>
                    <a:pt x="329" y="46"/>
                  </a:lnTo>
                  <a:lnTo>
                    <a:pt x="317" y="48"/>
                  </a:lnTo>
                  <a:lnTo>
                    <a:pt x="305" y="49"/>
                  </a:lnTo>
                  <a:lnTo>
                    <a:pt x="291" y="50"/>
                  </a:lnTo>
                  <a:lnTo>
                    <a:pt x="279" y="53"/>
                  </a:lnTo>
                  <a:lnTo>
                    <a:pt x="265" y="54"/>
                  </a:lnTo>
                  <a:lnTo>
                    <a:pt x="250" y="55"/>
                  </a:lnTo>
                  <a:lnTo>
                    <a:pt x="236" y="56"/>
                  </a:lnTo>
                  <a:lnTo>
                    <a:pt x="222" y="59"/>
                  </a:lnTo>
                  <a:lnTo>
                    <a:pt x="206" y="60"/>
                  </a:lnTo>
                  <a:lnTo>
                    <a:pt x="191" y="62"/>
                  </a:lnTo>
                  <a:lnTo>
                    <a:pt x="175" y="63"/>
                  </a:lnTo>
                  <a:lnTo>
                    <a:pt x="160" y="65"/>
                  </a:lnTo>
                  <a:lnTo>
                    <a:pt x="142" y="67"/>
                  </a:lnTo>
                  <a:lnTo>
                    <a:pt x="127" y="68"/>
                  </a:lnTo>
                  <a:lnTo>
                    <a:pt x="108" y="69"/>
                  </a:lnTo>
                  <a:lnTo>
                    <a:pt x="92" y="71"/>
                  </a:lnTo>
                  <a:lnTo>
                    <a:pt x="73" y="72"/>
                  </a:lnTo>
                  <a:lnTo>
                    <a:pt x="54" y="74"/>
                  </a:lnTo>
                  <a:lnTo>
                    <a:pt x="37" y="76"/>
                  </a:lnTo>
                  <a:lnTo>
                    <a:pt x="18" y="77"/>
                  </a:lnTo>
                  <a:lnTo>
                    <a:pt x="11" y="77"/>
                  </a:lnTo>
                  <a:lnTo>
                    <a:pt x="7" y="79"/>
                  </a:lnTo>
                  <a:lnTo>
                    <a:pt x="4" y="82"/>
                  </a:lnTo>
                  <a:lnTo>
                    <a:pt x="2" y="86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0" y="99"/>
                  </a:lnTo>
                  <a:lnTo>
                    <a:pt x="2" y="104"/>
                  </a:lnTo>
                  <a:lnTo>
                    <a:pt x="4" y="109"/>
                  </a:lnTo>
                  <a:lnTo>
                    <a:pt x="7" y="114"/>
                  </a:lnTo>
                  <a:lnTo>
                    <a:pt x="11" y="118"/>
                  </a:lnTo>
                  <a:lnTo>
                    <a:pt x="16" y="123"/>
                  </a:lnTo>
                  <a:lnTo>
                    <a:pt x="19" y="127"/>
                  </a:lnTo>
                  <a:lnTo>
                    <a:pt x="25" y="131"/>
                  </a:lnTo>
                  <a:lnTo>
                    <a:pt x="30" y="133"/>
                  </a:lnTo>
                  <a:lnTo>
                    <a:pt x="35" y="135"/>
                  </a:lnTo>
                  <a:lnTo>
                    <a:pt x="37" y="135"/>
                  </a:lnTo>
                  <a:lnTo>
                    <a:pt x="42" y="135"/>
                  </a:lnTo>
                  <a:lnTo>
                    <a:pt x="44" y="133"/>
                  </a:lnTo>
                  <a:lnTo>
                    <a:pt x="49" y="133"/>
                  </a:lnTo>
                  <a:lnTo>
                    <a:pt x="51" y="133"/>
                  </a:lnTo>
                  <a:lnTo>
                    <a:pt x="58" y="133"/>
                  </a:lnTo>
                  <a:lnTo>
                    <a:pt x="61" y="132"/>
                  </a:lnTo>
                  <a:lnTo>
                    <a:pt x="66" y="132"/>
                  </a:lnTo>
                  <a:lnTo>
                    <a:pt x="73" y="131"/>
                  </a:lnTo>
                  <a:lnTo>
                    <a:pt x="78" y="131"/>
                  </a:lnTo>
                  <a:lnTo>
                    <a:pt x="85" y="131"/>
                  </a:lnTo>
                  <a:lnTo>
                    <a:pt x="92" y="129"/>
                  </a:lnTo>
                  <a:lnTo>
                    <a:pt x="101" y="129"/>
                  </a:lnTo>
                  <a:lnTo>
                    <a:pt x="108" y="129"/>
                  </a:lnTo>
                  <a:lnTo>
                    <a:pt x="116" y="128"/>
                  </a:lnTo>
                  <a:lnTo>
                    <a:pt x="123" y="127"/>
                  </a:lnTo>
                  <a:lnTo>
                    <a:pt x="134" y="126"/>
                  </a:lnTo>
                  <a:lnTo>
                    <a:pt x="142" y="126"/>
                  </a:lnTo>
                  <a:lnTo>
                    <a:pt x="151" y="124"/>
                  </a:lnTo>
                  <a:lnTo>
                    <a:pt x="161" y="123"/>
                  </a:lnTo>
                  <a:lnTo>
                    <a:pt x="172" y="122"/>
                  </a:lnTo>
                  <a:lnTo>
                    <a:pt x="182" y="122"/>
                  </a:lnTo>
                  <a:lnTo>
                    <a:pt x="193" y="119"/>
                  </a:lnTo>
                  <a:lnTo>
                    <a:pt x="203" y="119"/>
                  </a:lnTo>
                  <a:lnTo>
                    <a:pt x="212" y="118"/>
                  </a:lnTo>
                  <a:lnTo>
                    <a:pt x="224" y="117"/>
                  </a:lnTo>
                  <a:lnTo>
                    <a:pt x="234" y="115"/>
                  </a:lnTo>
                  <a:lnTo>
                    <a:pt x="246" y="115"/>
                  </a:lnTo>
                  <a:lnTo>
                    <a:pt x="257" y="114"/>
                  </a:lnTo>
                  <a:lnTo>
                    <a:pt x="269" y="113"/>
                  </a:lnTo>
                  <a:lnTo>
                    <a:pt x="279" y="111"/>
                  </a:lnTo>
                  <a:lnTo>
                    <a:pt x="291" y="110"/>
                  </a:lnTo>
                  <a:lnTo>
                    <a:pt x="302" y="108"/>
                  </a:lnTo>
                  <a:lnTo>
                    <a:pt x="314" y="108"/>
                  </a:lnTo>
                  <a:lnTo>
                    <a:pt x="324" y="105"/>
                  </a:lnTo>
                  <a:lnTo>
                    <a:pt x="336" y="104"/>
                  </a:lnTo>
                  <a:lnTo>
                    <a:pt x="348" y="103"/>
                  </a:lnTo>
                  <a:lnTo>
                    <a:pt x="360" y="101"/>
                  </a:lnTo>
                  <a:lnTo>
                    <a:pt x="371" y="100"/>
                  </a:lnTo>
                  <a:lnTo>
                    <a:pt x="383" y="99"/>
                  </a:lnTo>
                  <a:lnTo>
                    <a:pt x="393" y="97"/>
                  </a:lnTo>
                  <a:lnTo>
                    <a:pt x="405" y="96"/>
                  </a:lnTo>
                  <a:lnTo>
                    <a:pt x="416" y="94"/>
                  </a:lnTo>
                  <a:lnTo>
                    <a:pt x="426" y="92"/>
                  </a:lnTo>
                  <a:lnTo>
                    <a:pt x="438" y="91"/>
                  </a:lnTo>
                  <a:lnTo>
                    <a:pt x="449" y="90"/>
                  </a:lnTo>
                  <a:lnTo>
                    <a:pt x="459" y="87"/>
                  </a:lnTo>
                  <a:lnTo>
                    <a:pt x="469" y="86"/>
                  </a:lnTo>
                  <a:lnTo>
                    <a:pt x="480" y="85"/>
                  </a:lnTo>
                  <a:lnTo>
                    <a:pt x="488" y="83"/>
                  </a:lnTo>
                  <a:lnTo>
                    <a:pt x="499" y="81"/>
                  </a:lnTo>
                  <a:lnTo>
                    <a:pt x="508" y="79"/>
                  </a:lnTo>
                  <a:lnTo>
                    <a:pt x="516" y="78"/>
                  </a:lnTo>
                  <a:lnTo>
                    <a:pt x="527" y="77"/>
                  </a:lnTo>
                  <a:lnTo>
                    <a:pt x="533" y="74"/>
                  </a:lnTo>
                  <a:lnTo>
                    <a:pt x="542" y="73"/>
                  </a:lnTo>
                  <a:lnTo>
                    <a:pt x="549" y="72"/>
                  </a:lnTo>
                  <a:lnTo>
                    <a:pt x="558" y="71"/>
                  </a:lnTo>
                  <a:lnTo>
                    <a:pt x="565" y="68"/>
                  </a:lnTo>
                  <a:lnTo>
                    <a:pt x="572" y="67"/>
                  </a:lnTo>
                  <a:lnTo>
                    <a:pt x="577" y="65"/>
                  </a:lnTo>
                  <a:lnTo>
                    <a:pt x="584" y="63"/>
                  </a:lnTo>
                  <a:lnTo>
                    <a:pt x="584" y="63"/>
                  </a:lnTo>
                  <a:lnTo>
                    <a:pt x="584" y="60"/>
                  </a:lnTo>
                  <a:lnTo>
                    <a:pt x="585" y="56"/>
                  </a:lnTo>
                  <a:lnTo>
                    <a:pt x="587" y="51"/>
                  </a:lnTo>
                  <a:lnTo>
                    <a:pt x="587" y="49"/>
                  </a:lnTo>
                  <a:lnTo>
                    <a:pt x="587" y="45"/>
                  </a:lnTo>
                  <a:lnTo>
                    <a:pt x="589" y="42"/>
                  </a:lnTo>
                  <a:lnTo>
                    <a:pt x="589" y="40"/>
                  </a:lnTo>
                  <a:lnTo>
                    <a:pt x="589" y="36"/>
                  </a:lnTo>
                  <a:lnTo>
                    <a:pt x="591" y="33"/>
                  </a:lnTo>
                  <a:lnTo>
                    <a:pt x="591" y="31"/>
                  </a:lnTo>
                  <a:lnTo>
                    <a:pt x="592" y="27"/>
                  </a:lnTo>
                  <a:lnTo>
                    <a:pt x="592" y="23"/>
                  </a:lnTo>
                  <a:lnTo>
                    <a:pt x="592" y="21"/>
                  </a:lnTo>
                  <a:lnTo>
                    <a:pt x="592" y="18"/>
                  </a:lnTo>
                  <a:lnTo>
                    <a:pt x="592" y="14"/>
                  </a:lnTo>
                  <a:lnTo>
                    <a:pt x="592" y="9"/>
                  </a:lnTo>
                  <a:lnTo>
                    <a:pt x="592" y="5"/>
                  </a:lnTo>
                  <a:lnTo>
                    <a:pt x="591" y="3"/>
                  </a:lnTo>
                  <a:lnTo>
                    <a:pt x="589" y="0"/>
                  </a:lnTo>
                  <a:lnTo>
                    <a:pt x="585" y="0"/>
                  </a:lnTo>
                  <a:lnTo>
                    <a:pt x="582" y="3"/>
                  </a:lnTo>
                  <a:lnTo>
                    <a:pt x="582" y="3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0" name="Freeform 158"/>
            <p:cNvSpPr>
              <a:spLocks/>
            </p:cNvSpPr>
            <p:nvPr/>
          </p:nvSpPr>
          <p:spPr bwMode="auto">
            <a:xfrm>
              <a:off x="4329" y="3734"/>
              <a:ext cx="282" cy="155"/>
            </a:xfrm>
            <a:custGeom>
              <a:avLst/>
              <a:gdLst/>
              <a:ahLst/>
              <a:cxnLst>
                <a:cxn ang="0">
                  <a:pos x="46" y="155"/>
                </a:cxn>
                <a:cxn ang="0">
                  <a:pos x="0" y="31"/>
                </a:cxn>
                <a:cxn ang="0">
                  <a:pos x="282" y="0"/>
                </a:cxn>
                <a:cxn ang="0">
                  <a:pos x="280" y="129"/>
                </a:cxn>
                <a:cxn ang="0">
                  <a:pos x="46" y="155"/>
                </a:cxn>
                <a:cxn ang="0">
                  <a:pos x="46" y="155"/>
                </a:cxn>
              </a:cxnLst>
              <a:rect l="0" t="0" r="r" b="b"/>
              <a:pathLst>
                <a:path w="282" h="155">
                  <a:moveTo>
                    <a:pt x="46" y="155"/>
                  </a:moveTo>
                  <a:lnTo>
                    <a:pt x="0" y="31"/>
                  </a:lnTo>
                  <a:lnTo>
                    <a:pt x="282" y="0"/>
                  </a:lnTo>
                  <a:lnTo>
                    <a:pt x="280" y="129"/>
                  </a:lnTo>
                  <a:lnTo>
                    <a:pt x="46" y="155"/>
                  </a:lnTo>
                  <a:lnTo>
                    <a:pt x="46" y="155"/>
                  </a:lnTo>
                  <a:close/>
                </a:path>
              </a:pathLst>
            </a:custGeom>
            <a:solidFill>
              <a:srgbClr val="8A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1" name="Freeform 159"/>
            <p:cNvSpPr>
              <a:spLocks/>
            </p:cNvSpPr>
            <p:nvPr/>
          </p:nvSpPr>
          <p:spPr bwMode="auto">
            <a:xfrm>
              <a:off x="4119" y="3570"/>
              <a:ext cx="182" cy="95"/>
            </a:xfrm>
            <a:custGeom>
              <a:avLst/>
              <a:gdLst/>
              <a:ahLst/>
              <a:cxnLst>
                <a:cxn ang="0">
                  <a:pos x="14" y="95"/>
                </a:cxn>
                <a:cxn ang="0">
                  <a:pos x="0" y="17"/>
                </a:cxn>
                <a:cxn ang="0">
                  <a:pos x="168" y="0"/>
                </a:cxn>
                <a:cxn ang="0">
                  <a:pos x="182" y="73"/>
                </a:cxn>
                <a:cxn ang="0">
                  <a:pos x="14" y="95"/>
                </a:cxn>
                <a:cxn ang="0">
                  <a:pos x="14" y="95"/>
                </a:cxn>
              </a:cxnLst>
              <a:rect l="0" t="0" r="r" b="b"/>
              <a:pathLst>
                <a:path w="182" h="95">
                  <a:moveTo>
                    <a:pt x="14" y="95"/>
                  </a:moveTo>
                  <a:lnTo>
                    <a:pt x="0" y="17"/>
                  </a:lnTo>
                  <a:lnTo>
                    <a:pt x="168" y="0"/>
                  </a:lnTo>
                  <a:lnTo>
                    <a:pt x="182" y="73"/>
                  </a:lnTo>
                  <a:lnTo>
                    <a:pt x="14" y="95"/>
                  </a:lnTo>
                  <a:lnTo>
                    <a:pt x="14" y="95"/>
                  </a:lnTo>
                  <a:close/>
                </a:path>
              </a:pathLst>
            </a:custGeom>
            <a:solidFill>
              <a:srgbClr val="7AB3A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2" name="Freeform 160"/>
            <p:cNvSpPr>
              <a:spLocks/>
            </p:cNvSpPr>
            <p:nvPr/>
          </p:nvSpPr>
          <p:spPr bwMode="auto">
            <a:xfrm>
              <a:off x="4370" y="3752"/>
              <a:ext cx="223" cy="114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12" y="18"/>
                </a:cxn>
                <a:cxn ang="0">
                  <a:pos x="24" y="15"/>
                </a:cxn>
                <a:cxn ang="0">
                  <a:pos x="37" y="14"/>
                </a:cxn>
                <a:cxn ang="0">
                  <a:pos x="49" y="13"/>
                </a:cxn>
                <a:cxn ang="0">
                  <a:pos x="63" y="10"/>
                </a:cxn>
                <a:cxn ang="0">
                  <a:pos x="76" y="9"/>
                </a:cxn>
                <a:cxn ang="0">
                  <a:pos x="92" y="8"/>
                </a:cxn>
                <a:cxn ang="0">
                  <a:pos x="108" y="6"/>
                </a:cxn>
                <a:cxn ang="0">
                  <a:pos x="121" y="4"/>
                </a:cxn>
                <a:cxn ang="0">
                  <a:pos x="137" y="3"/>
                </a:cxn>
                <a:cxn ang="0">
                  <a:pos x="151" y="1"/>
                </a:cxn>
                <a:cxn ang="0">
                  <a:pos x="165" y="0"/>
                </a:cxn>
                <a:cxn ang="0">
                  <a:pos x="178" y="0"/>
                </a:cxn>
                <a:cxn ang="0">
                  <a:pos x="196" y="0"/>
                </a:cxn>
                <a:cxn ang="0">
                  <a:pos x="213" y="0"/>
                </a:cxn>
                <a:cxn ang="0">
                  <a:pos x="220" y="5"/>
                </a:cxn>
                <a:cxn ang="0">
                  <a:pos x="222" y="10"/>
                </a:cxn>
                <a:cxn ang="0">
                  <a:pos x="222" y="19"/>
                </a:cxn>
                <a:cxn ang="0">
                  <a:pos x="222" y="31"/>
                </a:cxn>
                <a:cxn ang="0">
                  <a:pos x="222" y="43"/>
                </a:cxn>
                <a:cxn ang="0">
                  <a:pos x="222" y="56"/>
                </a:cxn>
                <a:cxn ang="0">
                  <a:pos x="220" y="69"/>
                </a:cxn>
                <a:cxn ang="0">
                  <a:pos x="218" y="82"/>
                </a:cxn>
                <a:cxn ang="0">
                  <a:pos x="218" y="93"/>
                </a:cxn>
                <a:cxn ang="0">
                  <a:pos x="217" y="101"/>
                </a:cxn>
                <a:cxn ang="0">
                  <a:pos x="217" y="107"/>
                </a:cxn>
                <a:cxn ang="0">
                  <a:pos x="64" y="109"/>
                </a:cxn>
                <a:cxn ang="0">
                  <a:pos x="52" y="100"/>
                </a:cxn>
                <a:cxn ang="0">
                  <a:pos x="40" y="90"/>
                </a:cxn>
                <a:cxn ang="0">
                  <a:pos x="33" y="81"/>
                </a:cxn>
                <a:cxn ang="0">
                  <a:pos x="35" y="75"/>
                </a:cxn>
                <a:cxn ang="0">
                  <a:pos x="47" y="72"/>
                </a:cxn>
                <a:cxn ang="0">
                  <a:pos x="63" y="70"/>
                </a:cxn>
                <a:cxn ang="0">
                  <a:pos x="80" y="68"/>
                </a:cxn>
                <a:cxn ang="0">
                  <a:pos x="99" y="66"/>
                </a:cxn>
                <a:cxn ang="0">
                  <a:pos x="120" y="64"/>
                </a:cxn>
                <a:cxn ang="0">
                  <a:pos x="140" y="61"/>
                </a:cxn>
                <a:cxn ang="0">
                  <a:pos x="158" y="59"/>
                </a:cxn>
                <a:cxn ang="0">
                  <a:pos x="172" y="58"/>
                </a:cxn>
                <a:cxn ang="0">
                  <a:pos x="184" y="55"/>
                </a:cxn>
                <a:cxn ang="0">
                  <a:pos x="180" y="50"/>
                </a:cxn>
                <a:cxn ang="0">
                  <a:pos x="172" y="49"/>
                </a:cxn>
                <a:cxn ang="0">
                  <a:pos x="159" y="47"/>
                </a:cxn>
                <a:cxn ang="0">
                  <a:pos x="144" y="47"/>
                </a:cxn>
                <a:cxn ang="0">
                  <a:pos x="130" y="49"/>
                </a:cxn>
                <a:cxn ang="0">
                  <a:pos x="114" y="50"/>
                </a:cxn>
                <a:cxn ang="0">
                  <a:pos x="99" y="50"/>
                </a:cxn>
                <a:cxn ang="0">
                  <a:pos x="88" y="51"/>
                </a:cxn>
                <a:cxn ang="0">
                  <a:pos x="80" y="51"/>
                </a:cxn>
                <a:cxn ang="0">
                  <a:pos x="47" y="45"/>
                </a:cxn>
                <a:cxn ang="0">
                  <a:pos x="0" y="20"/>
                </a:cxn>
              </a:cxnLst>
              <a:rect l="0" t="0" r="r" b="b"/>
              <a:pathLst>
                <a:path w="223" h="114">
                  <a:moveTo>
                    <a:pt x="0" y="20"/>
                  </a:moveTo>
                  <a:lnTo>
                    <a:pt x="0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9" y="19"/>
                  </a:lnTo>
                  <a:lnTo>
                    <a:pt x="12" y="18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4" y="15"/>
                  </a:lnTo>
                  <a:lnTo>
                    <a:pt x="30" y="15"/>
                  </a:lnTo>
                  <a:lnTo>
                    <a:pt x="33" y="15"/>
                  </a:lnTo>
                  <a:lnTo>
                    <a:pt x="37" y="14"/>
                  </a:lnTo>
                  <a:lnTo>
                    <a:pt x="40" y="14"/>
                  </a:lnTo>
                  <a:lnTo>
                    <a:pt x="43" y="13"/>
                  </a:lnTo>
                  <a:lnTo>
                    <a:pt x="49" y="13"/>
                  </a:lnTo>
                  <a:lnTo>
                    <a:pt x="52" y="11"/>
                  </a:lnTo>
                  <a:lnTo>
                    <a:pt x="57" y="11"/>
                  </a:lnTo>
                  <a:lnTo>
                    <a:pt x="63" y="10"/>
                  </a:lnTo>
                  <a:lnTo>
                    <a:pt x="68" y="10"/>
                  </a:lnTo>
                  <a:lnTo>
                    <a:pt x="71" y="10"/>
                  </a:lnTo>
                  <a:lnTo>
                    <a:pt x="76" y="9"/>
                  </a:lnTo>
                  <a:lnTo>
                    <a:pt x="82" y="9"/>
                  </a:lnTo>
                  <a:lnTo>
                    <a:pt x="87" y="8"/>
                  </a:lnTo>
                  <a:lnTo>
                    <a:pt x="92" y="8"/>
                  </a:lnTo>
                  <a:lnTo>
                    <a:pt x="97" y="8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13" y="5"/>
                  </a:lnTo>
                  <a:lnTo>
                    <a:pt x="116" y="5"/>
                  </a:lnTo>
                  <a:lnTo>
                    <a:pt x="121" y="4"/>
                  </a:lnTo>
                  <a:lnTo>
                    <a:pt x="127" y="4"/>
                  </a:lnTo>
                  <a:lnTo>
                    <a:pt x="132" y="3"/>
                  </a:lnTo>
                  <a:lnTo>
                    <a:pt x="137" y="3"/>
                  </a:lnTo>
                  <a:lnTo>
                    <a:pt x="140" y="3"/>
                  </a:lnTo>
                  <a:lnTo>
                    <a:pt x="147" y="3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59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3" y="0"/>
                  </a:lnTo>
                  <a:lnTo>
                    <a:pt x="178" y="0"/>
                  </a:lnTo>
                  <a:lnTo>
                    <a:pt x="182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8" y="0"/>
                  </a:lnTo>
                  <a:lnTo>
                    <a:pt x="213" y="0"/>
                  </a:lnTo>
                  <a:lnTo>
                    <a:pt x="217" y="1"/>
                  </a:lnTo>
                  <a:lnTo>
                    <a:pt x="218" y="3"/>
                  </a:lnTo>
                  <a:lnTo>
                    <a:pt x="220" y="5"/>
                  </a:lnTo>
                  <a:lnTo>
                    <a:pt x="220" y="5"/>
                  </a:lnTo>
                  <a:lnTo>
                    <a:pt x="222" y="8"/>
                  </a:lnTo>
                  <a:lnTo>
                    <a:pt x="222" y="10"/>
                  </a:lnTo>
                  <a:lnTo>
                    <a:pt x="222" y="13"/>
                  </a:lnTo>
                  <a:lnTo>
                    <a:pt x="222" y="15"/>
                  </a:lnTo>
                  <a:lnTo>
                    <a:pt x="222" y="19"/>
                  </a:lnTo>
                  <a:lnTo>
                    <a:pt x="222" y="23"/>
                  </a:lnTo>
                  <a:lnTo>
                    <a:pt x="223" y="27"/>
                  </a:lnTo>
                  <a:lnTo>
                    <a:pt x="222" y="31"/>
                  </a:lnTo>
                  <a:lnTo>
                    <a:pt x="222" y="34"/>
                  </a:lnTo>
                  <a:lnTo>
                    <a:pt x="222" y="38"/>
                  </a:lnTo>
                  <a:lnTo>
                    <a:pt x="222" y="43"/>
                  </a:lnTo>
                  <a:lnTo>
                    <a:pt x="222" y="47"/>
                  </a:lnTo>
                  <a:lnTo>
                    <a:pt x="222" y="52"/>
                  </a:lnTo>
                  <a:lnTo>
                    <a:pt x="222" y="56"/>
                  </a:lnTo>
                  <a:lnTo>
                    <a:pt x="222" y="61"/>
                  </a:lnTo>
                  <a:lnTo>
                    <a:pt x="222" y="65"/>
                  </a:lnTo>
                  <a:lnTo>
                    <a:pt x="220" y="69"/>
                  </a:lnTo>
                  <a:lnTo>
                    <a:pt x="220" y="73"/>
                  </a:lnTo>
                  <a:lnTo>
                    <a:pt x="220" y="78"/>
                  </a:lnTo>
                  <a:lnTo>
                    <a:pt x="218" y="82"/>
                  </a:lnTo>
                  <a:lnTo>
                    <a:pt x="218" y="86"/>
                  </a:lnTo>
                  <a:lnTo>
                    <a:pt x="218" y="90"/>
                  </a:lnTo>
                  <a:lnTo>
                    <a:pt x="218" y="93"/>
                  </a:lnTo>
                  <a:lnTo>
                    <a:pt x="218" y="96"/>
                  </a:lnTo>
                  <a:lnTo>
                    <a:pt x="218" y="98"/>
                  </a:lnTo>
                  <a:lnTo>
                    <a:pt x="217" y="101"/>
                  </a:lnTo>
                  <a:lnTo>
                    <a:pt x="217" y="104"/>
                  </a:lnTo>
                  <a:lnTo>
                    <a:pt x="217" y="105"/>
                  </a:lnTo>
                  <a:lnTo>
                    <a:pt x="217" y="107"/>
                  </a:lnTo>
                  <a:lnTo>
                    <a:pt x="71" y="114"/>
                  </a:lnTo>
                  <a:lnTo>
                    <a:pt x="69" y="113"/>
                  </a:lnTo>
                  <a:lnTo>
                    <a:pt x="64" y="109"/>
                  </a:lnTo>
                  <a:lnTo>
                    <a:pt x="61" y="105"/>
                  </a:lnTo>
                  <a:lnTo>
                    <a:pt x="56" y="104"/>
                  </a:lnTo>
                  <a:lnTo>
                    <a:pt x="52" y="100"/>
                  </a:lnTo>
                  <a:lnTo>
                    <a:pt x="49" y="97"/>
                  </a:lnTo>
                  <a:lnTo>
                    <a:pt x="45" y="93"/>
                  </a:lnTo>
                  <a:lnTo>
                    <a:pt x="40" y="90"/>
                  </a:lnTo>
                  <a:lnTo>
                    <a:pt x="37" y="87"/>
                  </a:lnTo>
                  <a:lnTo>
                    <a:pt x="35" y="84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7"/>
                  </a:lnTo>
                  <a:lnTo>
                    <a:pt x="35" y="75"/>
                  </a:lnTo>
                  <a:lnTo>
                    <a:pt x="37" y="74"/>
                  </a:lnTo>
                  <a:lnTo>
                    <a:pt x="43" y="73"/>
                  </a:lnTo>
                  <a:lnTo>
                    <a:pt x="47" y="72"/>
                  </a:lnTo>
                  <a:lnTo>
                    <a:pt x="52" y="70"/>
                  </a:lnTo>
                  <a:lnTo>
                    <a:pt x="56" y="70"/>
                  </a:lnTo>
                  <a:lnTo>
                    <a:pt x="63" y="70"/>
                  </a:lnTo>
                  <a:lnTo>
                    <a:pt x="68" y="69"/>
                  </a:lnTo>
                  <a:lnTo>
                    <a:pt x="73" y="68"/>
                  </a:lnTo>
                  <a:lnTo>
                    <a:pt x="80" y="68"/>
                  </a:lnTo>
                  <a:lnTo>
                    <a:pt x="87" y="68"/>
                  </a:lnTo>
                  <a:lnTo>
                    <a:pt x="92" y="66"/>
                  </a:lnTo>
                  <a:lnTo>
                    <a:pt x="99" y="66"/>
                  </a:lnTo>
                  <a:lnTo>
                    <a:pt x="106" y="65"/>
                  </a:lnTo>
                  <a:lnTo>
                    <a:pt x="114" y="65"/>
                  </a:lnTo>
                  <a:lnTo>
                    <a:pt x="120" y="64"/>
                  </a:lnTo>
                  <a:lnTo>
                    <a:pt x="127" y="64"/>
                  </a:lnTo>
                  <a:lnTo>
                    <a:pt x="133" y="63"/>
                  </a:lnTo>
                  <a:lnTo>
                    <a:pt x="140" y="61"/>
                  </a:lnTo>
                  <a:lnTo>
                    <a:pt x="147" y="61"/>
                  </a:lnTo>
                  <a:lnTo>
                    <a:pt x="153" y="60"/>
                  </a:lnTo>
                  <a:lnTo>
                    <a:pt x="158" y="59"/>
                  </a:lnTo>
                  <a:lnTo>
                    <a:pt x="165" y="59"/>
                  </a:lnTo>
                  <a:lnTo>
                    <a:pt x="168" y="58"/>
                  </a:lnTo>
                  <a:lnTo>
                    <a:pt x="172" y="58"/>
                  </a:lnTo>
                  <a:lnTo>
                    <a:pt x="175" y="56"/>
                  </a:lnTo>
                  <a:lnTo>
                    <a:pt x="180" y="56"/>
                  </a:lnTo>
                  <a:lnTo>
                    <a:pt x="184" y="55"/>
                  </a:lnTo>
                  <a:lnTo>
                    <a:pt x="185" y="52"/>
                  </a:lnTo>
                  <a:lnTo>
                    <a:pt x="184" y="51"/>
                  </a:lnTo>
                  <a:lnTo>
                    <a:pt x="180" y="50"/>
                  </a:lnTo>
                  <a:lnTo>
                    <a:pt x="177" y="49"/>
                  </a:lnTo>
                  <a:lnTo>
                    <a:pt x="175" y="49"/>
                  </a:lnTo>
                  <a:lnTo>
                    <a:pt x="172" y="49"/>
                  </a:lnTo>
                  <a:lnTo>
                    <a:pt x="168" y="49"/>
                  </a:lnTo>
                  <a:lnTo>
                    <a:pt x="163" y="47"/>
                  </a:lnTo>
                  <a:lnTo>
                    <a:pt x="159" y="47"/>
                  </a:lnTo>
                  <a:lnTo>
                    <a:pt x="154" y="47"/>
                  </a:lnTo>
                  <a:lnTo>
                    <a:pt x="149" y="47"/>
                  </a:lnTo>
                  <a:lnTo>
                    <a:pt x="144" y="47"/>
                  </a:lnTo>
                  <a:lnTo>
                    <a:pt x="139" y="49"/>
                  </a:lnTo>
                  <a:lnTo>
                    <a:pt x="133" y="49"/>
                  </a:lnTo>
                  <a:lnTo>
                    <a:pt x="130" y="49"/>
                  </a:lnTo>
                  <a:lnTo>
                    <a:pt x="125" y="49"/>
                  </a:lnTo>
                  <a:lnTo>
                    <a:pt x="120" y="49"/>
                  </a:lnTo>
                  <a:lnTo>
                    <a:pt x="114" y="50"/>
                  </a:lnTo>
                  <a:lnTo>
                    <a:pt x="109" y="50"/>
                  </a:lnTo>
                  <a:lnTo>
                    <a:pt x="104" y="50"/>
                  </a:lnTo>
                  <a:lnTo>
                    <a:pt x="99" y="50"/>
                  </a:lnTo>
                  <a:lnTo>
                    <a:pt x="95" y="51"/>
                  </a:lnTo>
                  <a:lnTo>
                    <a:pt x="92" y="51"/>
                  </a:lnTo>
                  <a:lnTo>
                    <a:pt x="88" y="51"/>
                  </a:lnTo>
                  <a:lnTo>
                    <a:pt x="85" y="51"/>
                  </a:lnTo>
                  <a:lnTo>
                    <a:pt x="82" y="51"/>
                  </a:lnTo>
                  <a:lnTo>
                    <a:pt x="80" y="51"/>
                  </a:lnTo>
                  <a:lnTo>
                    <a:pt x="76" y="52"/>
                  </a:lnTo>
                  <a:lnTo>
                    <a:pt x="75" y="52"/>
                  </a:lnTo>
                  <a:lnTo>
                    <a:pt x="47" y="45"/>
                  </a:lnTo>
                  <a:lnTo>
                    <a:pt x="12" y="45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6E6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3" name="Freeform 161"/>
            <p:cNvSpPr>
              <a:spLocks/>
            </p:cNvSpPr>
            <p:nvPr/>
          </p:nvSpPr>
          <p:spPr bwMode="auto">
            <a:xfrm>
              <a:off x="4353" y="3531"/>
              <a:ext cx="109" cy="119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81" y="0"/>
                </a:cxn>
                <a:cxn ang="0">
                  <a:pos x="109" y="119"/>
                </a:cxn>
                <a:cxn ang="0">
                  <a:pos x="10" y="103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109" h="119">
                  <a:moveTo>
                    <a:pt x="0" y="20"/>
                  </a:moveTo>
                  <a:lnTo>
                    <a:pt x="81" y="0"/>
                  </a:lnTo>
                  <a:lnTo>
                    <a:pt x="109" y="119"/>
                  </a:lnTo>
                  <a:lnTo>
                    <a:pt x="10" y="103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98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4" name="Freeform 162"/>
            <p:cNvSpPr>
              <a:spLocks/>
            </p:cNvSpPr>
            <p:nvPr/>
          </p:nvSpPr>
          <p:spPr bwMode="auto">
            <a:xfrm>
              <a:off x="4510" y="3505"/>
              <a:ext cx="173" cy="147"/>
            </a:xfrm>
            <a:custGeom>
              <a:avLst/>
              <a:gdLst/>
              <a:ahLst/>
              <a:cxnLst>
                <a:cxn ang="0">
                  <a:pos x="35" y="143"/>
                </a:cxn>
                <a:cxn ang="0">
                  <a:pos x="30" y="133"/>
                </a:cxn>
                <a:cxn ang="0">
                  <a:pos x="26" y="122"/>
                </a:cxn>
                <a:cxn ang="0">
                  <a:pos x="23" y="106"/>
                </a:cxn>
                <a:cxn ang="0">
                  <a:pos x="19" y="96"/>
                </a:cxn>
                <a:cxn ang="0">
                  <a:pos x="16" y="87"/>
                </a:cxn>
                <a:cxn ang="0">
                  <a:pos x="16" y="79"/>
                </a:cxn>
                <a:cxn ang="0">
                  <a:pos x="13" y="70"/>
                </a:cxn>
                <a:cxn ang="0">
                  <a:pos x="11" y="61"/>
                </a:cxn>
                <a:cxn ang="0">
                  <a:pos x="7" y="51"/>
                </a:cxn>
                <a:cxn ang="0">
                  <a:pos x="6" y="36"/>
                </a:cxn>
                <a:cxn ang="0">
                  <a:pos x="2" y="23"/>
                </a:cxn>
                <a:cxn ang="0">
                  <a:pos x="0" y="14"/>
                </a:cxn>
                <a:cxn ang="0">
                  <a:pos x="4" y="10"/>
                </a:cxn>
                <a:cxn ang="0">
                  <a:pos x="14" y="9"/>
                </a:cxn>
                <a:cxn ang="0">
                  <a:pos x="26" y="6"/>
                </a:cxn>
                <a:cxn ang="0">
                  <a:pos x="42" y="5"/>
                </a:cxn>
                <a:cxn ang="0">
                  <a:pos x="61" y="4"/>
                </a:cxn>
                <a:cxn ang="0">
                  <a:pos x="78" y="1"/>
                </a:cxn>
                <a:cxn ang="0">
                  <a:pos x="96" y="1"/>
                </a:cxn>
                <a:cxn ang="0">
                  <a:pos x="113" y="0"/>
                </a:cxn>
                <a:cxn ang="0">
                  <a:pos x="127" y="0"/>
                </a:cxn>
                <a:cxn ang="0">
                  <a:pos x="142" y="1"/>
                </a:cxn>
                <a:cxn ang="0">
                  <a:pos x="146" y="10"/>
                </a:cxn>
                <a:cxn ang="0">
                  <a:pos x="149" y="22"/>
                </a:cxn>
                <a:cxn ang="0">
                  <a:pos x="151" y="35"/>
                </a:cxn>
                <a:cxn ang="0">
                  <a:pos x="154" y="50"/>
                </a:cxn>
                <a:cxn ang="0">
                  <a:pos x="158" y="65"/>
                </a:cxn>
                <a:cxn ang="0">
                  <a:pos x="161" y="82"/>
                </a:cxn>
                <a:cxn ang="0">
                  <a:pos x="165" y="97"/>
                </a:cxn>
                <a:cxn ang="0">
                  <a:pos x="168" y="110"/>
                </a:cxn>
                <a:cxn ang="0">
                  <a:pos x="170" y="120"/>
                </a:cxn>
                <a:cxn ang="0">
                  <a:pos x="173" y="129"/>
                </a:cxn>
                <a:cxn ang="0">
                  <a:pos x="161" y="131"/>
                </a:cxn>
                <a:cxn ang="0">
                  <a:pos x="149" y="133"/>
                </a:cxn>
                <a:cxn ang="0">
                  <a:pos x="135" y="136"/>
                </a:cxn>
                <a:cxn ang="0">
                  <a:pos x="120" y="138"/>
                </a:cxn>
                <a:cxn ang="0">
                  <a:pos x="103" y="141"/>
                </a:cxn>
                <a:cxn ang="0">
                  <a:pos x="85" y="143"/>
                </a:cxn>
                <a:cxn ang="0">
                  <a:pos x="68" y="145"/>
                </a:cxn>
                <a:cxn ang="0">
                  <a:pos x="54" y="146"/>
                </a:cxn>
                <a:cxn ang="0">
                  <a:pos x="40" y="147"/>
                </a:cxn>
              </a:cxnLst>
              <a:rect l="0" t="0" r="r" b="b"/>
              <a:pathLst>
                <a:path w="173" h="147">
                  <a:moveTo>
                    <a:pt x="37" y="147"/>
                  </a:moveTo>
                  <a:lnTo>
                    <a:pt x="35" y="146"/>
                  </a:lnTo>
                  <a:lnTo>
                    <a:pt x="35" y="143"/>
                  </a:lnTo>
                  <a:lnTo>
                    <a:pt x="33" y="139"/>
                  </a:lnTo>
                  <a:lnTo>
                    <a:pt x="32" y="137"/>
                  </a:lnTo>
                  <a:lnTo>
                    <a:pt x="30" y="133"/>
                  </a:lnTo>
                  <a:lnTo>
                    <a:pt x="30" y="131"/>
                  </a:lnTo>
                  <a:lnTo>
                    <a:pt x="28" y="125"/>
                  </a:lnTo>
                  <a:lnTo>
                    <a:pt x="26" y="122"/>
                  </a:lnTo>
                  <a:lnTo>
                    <a:pt x="25" y="116"/>
                  </a:lnTo>
                  <a:lnTo>
                    <a:pt x="23" y="111"/>
                  </a:lnTo>
                  <a:lnTo>
                    <a:pt x="23" y="106"/>
                  </a:lnTo>
                  <a:lnTo>
                    <a:pt x="21" y="101"/>
                  </a:lnTo>
                  <a:lnTo>
                    <a:pt x="19" y="99"/>
                  </a:lnTo>
                  <a:lnTo>
                    <a:pt x="19" y="96"/>
                  </a:lnTo>
                  <a:lnTo>
                    <a:pt x="18" y="92"/>
                  </a:lnTo>
                  <a:lnTo>
                    <a:pt x="18" y="91"/>
                  </a:lnTo>
                  <a:lnTo>
                    <a:pt x="16" y="87"/>
                  </a:lnTo>
                  <a:lnTo>
                    <a:pt x="16" y="84"/>
                  </a:lnTo>
                  <a:lnTo>
                    <a:pt x="16" y="82"/>
                  </a:lnTo>
                  <a:lnTo>
                    <a:pt x="16" y="79"/>
                  </a:lnTo>
                  <a:lnTo>
                    <a:pt x="14" y="77"/>
                  </a:lnTo>
                  <a:lnTo>
                    <a:pt x="14" y="73"/>
                  </a:lnTo>
                  <a:lnTo>
                    <a:pt x="13" y="70"/>
                  </a:lnTo>
                  <a:lnTo>
                    <a:pt x="13" y="67"/>
                  </a:lnTo>
                  <a:lnTo>
                    <a:pt x="11" y="64"/>
                  </a:lnTo>
                  <a:lnTo>
                    <a:pt x="11" y="61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7" y="51"/>
                  </a:lnTo>
                  <a:lnTo>
                    <a:pt x="7" y="46"/>
                  </a:lnTo>
                  <a:lnTo>
                    <a:pt x="6" y="41"/>
                  </a:lnTo>
                  <a:lnTo>
                    <a:pt x="6" y="36"/>
                  </a:lnTo>
                  <a:lnTo>
                    <a:pt x="4" y="32"/>
                  </a:lnTo>
                  <a:lnTo>
                    <a:pt x="4" y="27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7" y="9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6" y="8"/>
                  </a:lnTo>
                  <a:lnTo>
                    <a:pt x="21" y="8"/>
                  </a:lnTo>
                  <a:lnTo>
                    <a:pt x="26" y="6"/>
                  </a:lnTo>
                  <a:lnTo>
                    <a:pt x="32" y="6"/>
                  </a:lnTo>
                  <a:lnTo>
                    <a:pt x="35" y="5"/>
                  </a:lnTo>
                  <a:lnTo>
                    <a:pt x="42" y="5"/>
                  </a:lnTo>
                  <a:lnTo>
                    <a:pt x="49" y="4"/>
                  </a:lnTo>
                  <a:lnTo>
                    <a:pt x="54" y="4"/>
                  </a:lnTo>
                  <a:lnTo>
                    <a:pt x="61" y="4"/>
                  </a:lnTo>
                  <a:lnTo>
                    <a:pt x="66" y="4"/>
                  </a:lnTo>
                  <a:lnTo>
                    <a:pt x="73" y="3"/>
                  </a:lnTo>
                  <a:lnTo>
                    <a:pt x="78" y="1"/>
                  </a:lnTo>
                  <a:lnTo>
                    <a:pt x="85" y="1"/>
                  </a:lnTo>
                  <a:lnTo>
                    <a:pt x="90" y="1"/>
                  </a:lnTo>
                  <a:lnTo>
                    <a:pt x="96" y="1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3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7" y="0"/>
                  </a:lnTo>
                  <a:lnTo>
                    <a:pt x="142" y="1"/>
                  </a:lnTo>
                  <a:lnTo>
                    <a:pt x="142" y="4"/>
                  </a:lnTo>
                  <a:lnTo>
                    <a:pt x="146" y="8"/>
                  </a:lnTo>
                  <a:lnTo>
                    <a:pt x="146" y="10"/>
                  </a:lnTo>
                  <a:lnTo>
                    <a:pt x="148" y="14"/>
                  </a:lnTo>
                  <a:lnTo>
                    <a:pt x="148" y="18"/>
                  </a:lnTo>
                  <a:lnTo>
                    <a:pt x="149" y="22"/>
                  </a:lnTo>
                  <a:lnTo>
                    <a:pt x="149" y="26"/>
                  </a:lnTo>
                  <a:lnTo>
                    <a:pt x="151" y="29"/>
                  </a:lnTo>
                  <a:lnTo>
                    <a:pt x="151" y="35"/>
                  </a:lnTo>
                  <a:lnTo>
                    <a:pt x="153" y="40"/>
                  </a:lnTo>
                  <a:lnTo>
                    <a:pt x="154" y="45"/>
                  </a:lnTo>
                  <a:lnTo>
                    <a:pt x="154" y="50"/>
                  </a:lnTo>
                  <a:lnTo>
                    <a:pt x="156" y="55"/>
                  </a:lnTo>
                  <a:lnTo>
                    <a:pt x="158" y="60"/>
                  </a:lnTo>
                  <a:lnTo>
                    <a:pt x="158" y="65"/>
                  </a:lnTo>
                  <a:lnTo>
                    <a:pt x="160" y="72"/>
                  </a:lnTo>
                  <a:lnTo>
                    <a:pt x="161" y="77"/>
                  </a:lnTo>
                  <a:lnTo>
                    <a:pt x="161" y="82"/>
                  </a:lnTo>
                  <a:lnTo>
                    <a:pt x="163" y="87"/>
                  </a:lnTo>
                  <a:lnTo>
                    <a:pt x="165" y="92"/>
                  </a:lnTo>
                  <a:lnTo>
                    <a:pt x="165" y="97"/>
                  </a:lnTo>
                  <a:lnTo>
                    <a:pt x="167" y="102"/>
                  </a:lnTo>
                  <a:lnTo>
                    <a:pt x="168" y="106"/>
                  </a:lnTo>
                  <a:lnTo>
                    <a:pt x="168" y="110"/>
                  </a:lnTo>
                  <a:lnTo>
                    <a:pt x="168" y="114"/>
                  </a:lnTo>
                  <a:lnTo>
                    <a:pt x="170" y="118"/>
                  </a:lnTo>
                  <a:lnTo>
                    <a:pt x="170" y="120"/>
                  </a:lnTo>
                  <a:lnTo>
                    <a:pt x="172" y="124"/>
                  </a:lnTo>
                  <a:lnTo>
                    <a:pt x="172" y="127"/>
                  </a:lnTo>
                  <a:lnTo>
                    <a:pt x="173" y="129"/>
                  </a:lnTo>
                  <a:lnTo>
                    <a:pt x="170" y="129"/>
                  </a:lnTo>
                  <a:lnTo>
                    <a:pt x="165" y="131"/>
                  </a:lnTo>
                  <a:lnTo>
                    <a:pt x="161" y="131"/>
                  </a:lnTo>
                  <a:lnTo>
                    <a:pt x="158" y="132"/>
                  </a:lnTo>
                  <a:lnTo>
                    <a:pt x="153" y="133"/>
                  </a:lnTo>
                  <a:lnTo>
                    <a:pt x="149" y="133"/>
                  </a:lnTo>
                  <a:lnTo>
                    <a:pt x="144" y="134"/>
                  </a:lnTo>
                  <a:lnTo>
                    <a:pt x="139" y="134"/>
                  </a:lnTo>
                  <a:lnTo>
                    <a:pt x="135" y="136"/>
                  </a:lnTo>
                  <a:lnTo>
                    <a:pt x="130" y="137"/>
                  </a:lnTo>
                  <a:lnTo>
                    <a:pt x="123" y="137"/>
                  </a:lnTo>
                  <a:lnTo>
                    <a:pt x="120" y="138"/>
                  </a:lnTo>
                  <a:lnTo>
                    <a:pt x="113" y="139"/>
                  </a:lnTo>
                  <a:lnTo>
                    <a:pt x="108" y="141"/>
                  </a:lnTo>
                  <a:lnTo>
                    <a:pt x="103" y="141"/>
                  </a:lnTo>
                  <a:lnTo>
                    <a:pt x="96" y="142"/>
                  </a:lnTo>
                  <a:lnTo>
                    <a:pt x="90" y="142"/>
                  </a:lnTo>
                  <a:lnTo>
                    <a:pt x="85" y="143"/>
                  </a:lnTo>
                  <a:lnTo>
                    <a:pt x="78" y="143"/>
                  </a:lnTo>
                  <a:lnTo>
                    <a:pt x="73" y="145"/>
                  </a:lnTo>
                  <a:lnTo>
                    <a:pt x="68" y="145"/>
                  </a:lnTo>
                  <a:lnTo>
                    <a:pt x="64" y="146"/>
                  </a:lnTo>
                  <a:lnTo>
                    <a:pt x="59" y="146"/>
                  </a:lnTo>
                  <a:lnTo>
                    <a:pt x="54" y="146"/>
                  </a:lnTo>
                  <a:lnTo>
                    <a:pt x="51" y="146"/>
                  </a:lnTo>
                  <a:lnTo>
                    <a:pt x="47" y="147"/>
                  </a:lnTo>
                  <a:lnTo>
                    <a:pt x="40" y="147"/>
                  </a:lnTo>
                  <a:lnTo>
                    <a:pt x="37" y="147"/>
                  </a:lnTo>
                  <a:lnTo>
                    <a:pt x="37" y="147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5" name="Freeform 163"/>
            <p:cNvSpPr>
              <a:spLocks/>
            </p:cNvSpPr>
            <p:nvPr/>
          </p:nvSpPr>
          <p:spPr bwMode="auto">
            <a:xfrm>
              <a:off x="4124" y="3286"/>
              <a:ext cx="229" cy="195"/>
            </a:xfrm>
            <a:custGeom>
              <a:avLst/>
              <a:gdLst/>
              <a:ahLst/>
              <a:cxnLst>
                <a:cxn ang="0">
                  <a:pos x="229" y="164"/>
                </a:cxn>
                <a:cxn ang="0">
                  <a:pos x="229" y="154"/>
                </a:cxn>
                <a:cxn ang="0">
                  <a:pos x="229" y="144"/>
                </a:cxn>
                <a:cxn ang="0">
                  <a:pos x="229" y="135"/>
                </a:cxn>
                <a:cxn ang="0">
                  <a:pos x="225" y="126"/>
                </a:cxn>
                <a:cxn ang="0">
                  <a:pos x="224" y="114"/>
                </a:cxn>
                <a:cxn ang="0">
                  <a:pos x="222" y="104"/>
                </a:cxn>
                <a:cxn ang="0">
                  <a:pos x="219" y="92"/>
                </a:cxn>
                <a:cxn ang="0">
                  <a:pos x="219" y="82"/>
                </a:cxn>
                <a:cxn ang="0">
                  <a:pos x="215" y="69"/>
                </a:cxn>
                <a:cxn ang="0">
                  <a:pos x="212" y="59"/>
                </a:cxn>
                <a:cxn ang="0">
                  <a:pos x="208" y="48"/>
                </a:cxn>
                <a:cxn ang="0">
                  <a:pos x="206" y="39"/>
                </a:cxn>
                <a:cxn ang="0">
                  <a:pos x="203" y="28"/>
                </a:cxn>
                <a:cxn ang="0">
                  <a:pos x="199" y="19"/>
                </a:cxn>
                <a:cxn ang="0">
                  <a:pos x="196" y="11"/>
                </a:cxn>
                <a:cxn ang="0">
                  <a:pos x="191" y="3"/>
                </a:cxn>
                <a:cxn ang="0">
                  <a:pos x="186" y="0"/>
                </a:cxn>
                <a:cxn ang="0">
                  <a:pos x="177" y="0"/>
                </a:cxn>
                <a:cxn ang="0">
                  <a:pos x="160" y="2"/>
                </a:cxn>
                <a:cxn ang="0">
                  <a:pos x="141" y="4"/>
                </a:cxn>
                <a:cxn ang="0">
                  <a:pos x="129" y="5"/>
                </a:cxn>
                <a:cxn ang="0">
                  <a:pos x="116" y="7"/>
                </a:cxn>
                <a:cxn ang="0">
                  <a:pos x="104" y="8"/>
                </a:cxn>
                <a:cxn ang="0">
                  <a:pos x="92" y="11"/>
                </a:cxn>
                <a:cxn ang="0">
                  <a:pos x="78" y="12"/>
                </a:cxn>
                <a:cxn ang="0">
                  <a:pos x="66" y="13"/>
                </a:cxn>
                <a:cxn ang="0">
                  <a:pos x="54" y="14"/>
                </a:cxn>
                <a:cxn ang="0">
                  <a:pos x="44" y="17"/>
                </a:cxn>
                <a:cxn ang="0">
                  <a:pos x="23" y="21"/>
                </a:cxn>
                <a:cxn ang="0">
                  <a:pos x="9" y="25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0" y="51"/>
                </a:cxn>
                <a:cxn ang="0">
                  <a:pos x="2" y="62"/>
                </a:cxn>
                <a:cxn ang="0">
                  <a:pos x="2" y="71"/>
                </a:cxn>
                <a:cxn ang="0">
                  <a:pos x="4" y="81"/>
                </a:cxn>
                <a:cxn ang="0">
                  <a:pos x="6" y="91"/>
                </a:cxn>
                <a:cxn ang="0">
                  <a:pos x="7" y="103"/>
                </a:cxn>
                <a:cxn ang="0">
                  <a:pos x="9" y="114"/>
                </a:cxn>
                <a:cxn ang="0">
                  <a:pos x="13" y="126"/>
                </a:cxn>
                <a:cxn ang="0">
                  <a:pos x="14" y="137"/>
                </a:cxn>
                <a:cxn ang="0">
                  <a:pos x="16" y="147"/>
                </a:cxn>
                <a:cxn ang="0">
                  <a:pos x="18" y="158"/>
                </a:cxn>
                <a:cxn ang="0">
                  <a:pos x="21" y="167"/>
                </a:cxn>
                <a:cxn ang="0">
                  <a:pos x="25" y="177"/>
                </a:cxn>
                <a:cxn ang="0">
                  <a:pos x="30" y="190"/>
                </a:cxn>
                <a:cxn ang="0">
                  <a:pos x="33" y="195"/>
                </a:cxn>
                <a:cxn ang="0">
                  <a:pos x="39" y="195"/>
                </a:cxn>
                <a:cxn ang="0">
                  <a:pos x="51" y="192"/>
                </a:cxn>
                <a:cxn ang="0">
                  <a:pos x="68" y="191"/>
                </a:cxn>
                <a:cxn ang="0">
                  <a:pos x="85" y="187"/>
                </a:cxn>
                <a:cxn ang="0">
                  <a:pos x="97" y="187"/>
                </a:cxn>
                <a:cxn ang="0">
                  <a:pos x="109" y="184"/>
                </a:cxn>
                <a:cxn ang="0">
                  <a:pos x="122" y="183"/>
                </a:cxn>
                <a:cxn ang="0">
                  <a:pos x="134" y="182"/>
                </a:cxn>
                <a:cxn ang="0">
                  <a:pos x="146" y="181"/>
                </a:cxn>
                <a:cxn ang="0">
                  <a:pos x="158" y="179"/>
                </a:cxn>
                <a:cxn ang="0">
                  <a:pos x="170" y="178"/>
                </a:cxn>
                <a:cxn ang="0">
                  <a:pos x="184" y="176"/>
                </a:cxn>
                <a:cxn ang="0">
                  <a:pos x="205" y="173"/>
                </a:cxn>
                <a:cxn ang="0">
                  <a:pos x="217" y="170"/>
                </a:cxn>
                <a:cxn ang="0">
                  <a:pos x="225" y="169"/>
                </a:cxn>
              </a:cxnLst>
              <a:rect l="0" t="0" r="r" b="b"/>
              <a:pathLst>
                <a:path w="229" h="195">
                  <a:moveTo>
                    <a:pt x="225" y="169"/>
                  </a:moveTo>
                  <a:lnTo>
                    <a:pt x="227" y="167"/>
                  </a:lnTo>
                  <a:lnTo>
                    <a:pt x="229" y="164"/>
                  </a:lnTo>
                  <a:lnTo>
                    <a:pt x="229" y="161"/>
                  </a:lnTo>
                  <a:lnTo>
                    <a:pt x="229" y="159"/>
                  </a:lnTo>
                  <a:lnTo>
                    <a:pt x="229" y="154"/>
                  </a:lnTo>
                  <a:lnTo>
                    <a:pt x="229" y="149"/>
                  </a:lnTo>
                  <a:lnTo>
                    <a:pt x="229" y="146"/>
                  </a:lnTo>
                  <a:lnTo>
                    <a:pt x="229" y="144"/>
                  </a:lnTo>
                  <a:lnTo>
                    <a:pt x="229" y="141"/>
                  </a:lnTo>
                  <a:lnTo>
                    <a:pt x="229" y="138"/>
                  </a:lnTo>
                  <a:lnTo>
                    <a:pt x="229" y="135"/>
                  </a:lnTo>
                  <a:lnTo>
                    <a:pt x="227" y="132"/>
                  </a:lnTo>
                  <a:lnTo>
                    <a:pt x="227" y="128"/>
                  </a:lnTo>
                  <a:lnTo>
                    <a:pt x="225" y="126"/>
                  </a:lnTo>
                  <a:lnTo>
                    <a:pt x="225" y="122"/>
                  </a:lnTo>
                  <a:lnTo>
                    <a:pt x="225" y="118"/>
                  </a:lnTo>
                  <a:lnTo>
                    <a:pt x="224" y="114"/>
                  </a:lnTo>
                  <a:lnTo>
                    <a:pt x="224" y="112"/>
                  </a:lnTo>
                  <a:lnTo>
                    <a:pt x="224" y="108"/>
                  </a:lnTo>
                  <a:lnTo>
                    <a:pt x="222" y="104"/>
                  </a:lnTo>
                  <a:lnTo>
                    <a:pt x="222" y="100"/>
                  </a:lnTo>
                  <a:lnTo>
                    <a:pt x="220" y="96"/>
                  </a:lnTo>
                  <a:lnTo>
                    <a:pt x="219" y="92"/>
                  </a:lnTo>
                  <a:lnTo>
                    <a:pt x="219" y="89"/>
                  </a:lnTo>
                  <a:lnTo>
                    <a:pt x="219" y="85"/>
                  </a:lnTo>
                  <a:lnTo>
                    <a:pt x="219" y="82"/>
                  </a:lnTo>
                  <a:lnTo>
                    <a:pt x="217" y="77"/>
                  </a:lnTo>
                  <a:lnTo>
                    <a:pt x="217" y="73"/>
                  </a:lnTo>
                  <a:lnTo>
                    <a:pt x="215" y="69"/>
                  </a:lnTo>
                  <a:lnTo>
                    <a:pt x="213" y="67"/>
                  </a:lnTo>
                  <a:lnTo>
                    <a:pt x="213" y="62"/>
                  </a:lnTo>
                  <a:lnTo>
                    <a:pt x="212" y="59"/>
                  </a:lnTo>
                  <a:lnTo>
                    <a:pt x="210" y="54"/>
                  </a:lnTo>
                  <a:lnTo>
                    <a:pt x="210" y="51"/>
                  </a:lnTo>
                  <a:lnTo>
                    <a:pt x="208" y="48"/>
                  </a:lnTo>
                  <a:lnTo>
                    <a:pt x="208" y="44"/>
                  </a:lnTo>
                  <a:lnTo>
                    <a:pt x="206" y="41"/>
                  </a:lnTo>
                  <a:lnTo>
                    <a:pt x="206" y="39"/>
                  </a:lnTo>
                  <a:lnTo>
                    <a:pt x="205" y="35"/>
                  </a:lnTo>
                  <a:lnTo>
                    <a:pt x="205" y="31"/>
                  </a:lnTo>
                  <a:lnTo>
                    <a:pt x="203" y="28"/>
                  </a:lnTo>
                  <a:lnTo>
                    <a:pt x="201" y="26"/>
                  </a:lnTo>
                  <a:lnTo>
                    <a:pt x="201" y="23"/>
                  </a:lnTo>
                  <a:lnTo>
                    <a:pt x="199" y="19"/>
                  </a:lnTo>
                  <a:lnTo>
                    <a:pt x="198" y="17"/>
                  </a:lnTo>
                  <a:lnTo>
                    <a:pt x="198" y="16"/>
                  </a:lnTo>
                  <a:lnTo>
                    <a:pt x="196" y="11"/>
                  </a:lnTo>
                  <a:lnTo>
                    <a:pt x="194" y="8"/>
                  </a:lnTo>
                  <a:lnTo>
                    <a:pt x="193" y="4"/>
                  </a:lnTo>
                  <a:lnTo>
                    <a:pt x="191" y="3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2" y="0"/>
                  </a:lnTo>
                  <a:lnTo>
                    <a:pt x="167" y="2"/>
                  </a:lnTo>
                  <a:lnTo>
                    <a:pt x="160" y="2"/>
                  </a:lnTo>
                  <a:lnTo>
                    <a:pt x="154" y="3"/>
                  </a:lnTo>
                  <a:lnTo>
                    <a:pt x="148" y="3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5"/>
                  </a:lnTo>
                  <a:lnTo>
                    <a:pt x="129" y="5"/>
                  </a:lnTo>
                  <a:lnTo>
                    <a:pt x="125" y="5"/>
                  </a:lnTo>
                  <a:lnTo>
                    <a:pt x="120" y="5"/>
                  </a:lnTo>
                  <a:lnTo>
                    <a:pt x="116" y="7"/>
                  </a:lnTo>
                  <a:lnTo>
                    <a:pt x="113" y="7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9" y="9"/>
                  </a:lnTo>
                  <a:lnTo>
                    <a:pt x="96" y="9"/>
                  </a:lnTo>
                  <a:lnTo>
                    <a:pt x="92" y="11"/>
                  </a:lnTo>
                  <a:lnTo>
                    <a:pt x="87" y="11"/>
                  </a:lnTo>
                  <a:lnTo>
                    <a:pt x="84" y="12"/>
                  </a:lnTo>
                  <a:lnTo>
                    <a:pt x="78" y="12"/>
                  </a:lnTo>
                  <a:lnTo>
                    <a:pt x="75" y="13"/>
                  </a:lnTo>
                  <a:lnTo>
                    <a:pt x="71" y="13"/>
                  </a:lnTo>
                  <a:lnTo>
                    <a:pt x="66" y="13"/>
                  </a:lnTo>
                  <a:lnTo>
                    <a:pt x="63" y="14"/>
                  </a:lnTo>
                  <a:lnTo>
                    <a:pt x="59" y="14"/>
                  </a:lnTo>
                  <a:lnTo>
                    <a:pt x="54" y="14"/>
                  </a:lnTo>
                  <a:lnTo>
                    <a:pt x="51" y="16"/>
                  </a:lnTo>
                  <a:lnTo>
                    <a:pt x="47" y="16"/>
                  </a:lnTo>
                  <a:lnTo>
                    <a:pt x="44" y="17"/>
                  </a:lnTo>
                  <a:lnTo>
                    <a:pt x="37" y="18"/>
                  </a:lnTo>
                  <a:lnTo>
                    <a:pt x="30" y="19"/>
                  </a:lnTo>
                  <a:lnTo>
                    <a:pt x="23" y="21"/>
                  </a:lnTo>
                  <a:lnTo>
                    <a:pt x="18" y="22"/>
                  </a:lnTo>
                  <a:lnTo>
                    <a:pt x="13" y="23"/>
                  </a:lnTo>
                  <a:lnTo>
                    <a:pt x="9" y="25"/>
                  </a:lnTo>
                  <a:lnTo>
                    <a:pt x="2" y="27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2" y="71"/>
                  </a:lnTo>
                  <a:lnTo>
                    <a:pt x="2" y="73"/>
                  </a:lnTo>
                  <a:lnTo>
                    <a:pt x="2" y="77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6" y="89"/>
                  </a:lnTo>
                  <a:lnTo>
                    <a:pt x="6" y="91"/>
                  </a:lnTo>
                  <a:lnTo>
                    <a:pt x="6" y="95"/>
                  </a:lnTo>
                  <a:lnTo>
                    <a:pt x="6" y="99"/>
                  </a:lnTo>
                  <a:lnTo>
                    <a:pt x="7" y="103"/>
                  </a:lnTo>
                  <a:lnTo>
                    <a:pt x="9" y="106"/>
                  </a:lnTo>
                  <a:lnTo>
                    <a:pt x="9" y="110"/>
                  </a:lnTo>
                  <a:lnTo>
                    <a:pt x="9" y="114"/>
                  </a:lnTo>
                  <a:lnTo>
                    <a:pt x="11" y="118"/>
                  </a:lnTo>
                  <a:lnTo>
                    <a:pt x="11" y="122"/>
                  </a:lnTo>
                  <a:lnTo>
                    <a:pt x="13" y="126"/>
                  </a:lnTo>
                  <a:lnTo>
                    <a:pt x="13" y="129"/>
                  </a:lnTo>
                  <a:lnTo>
                    <a:pt x="13" y="133"/>
                  </a:lnTo>
                  <a:lnTo>
                    <a:pt x="14" y="137"/>
                  </a:lnTo>
                  <a:lnTo>
                    <a:pt x="14" y="140"/>
                  </a:lnTo>
                  <a:lnTo>
                    <a:pt x="14" y="144"/>
                  </a:lnTo>
                  <a:lnTo>
                    <a:pt x="16" y="147"/>
                  </a:lnTo>
                  <a:lnTo>
                    <a:pt x="16" y="150"/>
                  </a:lnTo>
                  <a:lnTo>
                    <a:pt x="18" y="154"/>
                  </a:lnTo>
                  <a:lnTo>
                    <a:pt x="18" y="158"/>
                  </a:lnTo>
                  <a:lnTo>
                    <a:pt x="19" y="160"/>
                  </a:lnTo>
                  <a:lnTo>
                    <a:pt x="19" y="163"/>
                  </a:lnTo>
                  <a:lnTo>
                    <a:pt x="21" y="167"/>
                  </a:lnTo>
                  <a:lnTo>
                    <a:pt x="21" y="169"/>
                  </a:lnTo>
                  <a:lnTo>
                    <a:pt x="23" y="172"/>
                  </a:lnTo>
                  <a:lnTo>
                    <a:pt x="25" y="177"/>
                  </a:lnTo>
                  <a:lnTo>
                    <a:pt x="26" y="182"/>
                  </a:lnTo>
                  <a:lnTo>
                    <a:pt x="28" y="186"/>
                  </a:lnTo>
                  <a:lnTo>
                    <a:pt x="30" y="190"/>
                  </a:lnTo>
                  <a:lnTo>
                    <a:pt x="30" y="192"/>
                  </a:lnTo>
                  <a:lnTo>
                    <a:pt x="32" y="193"/>
                  </a:lnTo>
                  <a:lnTo>
                    <a:pt x="33" y="195"/>
                  </a:lnTo>
                  <a:lnTo>
                    <a:pt x="35" y="195"/>
                  </a:lnTo>
                  <a:lnTo>
                    <a:pt x="37" y="195"/>
                  </a:lnTo>
                  <a:lnTo>
                    <a:pt x="39" y="195"/>
                  </a:lnTo>
                  <a:lnTo>
                    <a:pt x="42" y="193"/>
                  </a:lnTo>
                  <a:lnTo>
                    <a:pt x="47" y="193"/>
                  </a:lnTo>
                  <a:lnTo>
                    <a:pt x="51" y="192"/>
                  </a:lnTo>
                  <a:lnTo>
                    <a:pt x="56" y="192"/>
                  </a:lnTo>
                  <a:lnTo>
                    <a:pt x="61" y="191"/>
                  </a:lnTo>
                  <a:lnTo>
                    <a:pt x="68" y="191"/>
                  </a:lnTo>
                  <a:lnTo>
                    <a:pt x="75" y="190"/>
                  </a:lnTo>
                  <a:lnTo>
                    <a:pt x="82" y="188"/>
                  </a:lnTo>
                  <a:lnTo>
                    <a:pt x="85" y="187"/>
                  </a:lnTo>
                  <a:lnTo>
                    <a:pt x="89" y="187"/>
                  </a:lnTo>
                  <a:lnTo>
                    <a:pt x="92" y="187"/>
                  </a:lnTo>
                  <a:lnTo>
                    <a:pt x="97" y="187"/>
                  </a:lnTo>
                  <a:lnTo>
                    <a:pt x="101" y="186"/>
                  </a:lnTo>
                  <a:lnTo>
                    <a:pt x="104" y="186"/>
                  </a:lnTo>
                  <a:lnTo>
                    <a:pt x="109" y="184"/>
                  </a:lnTo>
                  <a:lnTo>
                    <a:pt x="113" y="184"/>
                  </a:lnTo>
                  <a:lnTo>
                    <a:pt x="116" y="184"/>
                  </a:lnTo>
                  <a:lnTo>
                    <a:pt x="122" y="183"/>
                  </a:lnTo>
                  <a:lnTo>
                    <a:pt x="125" y="183"/>
                  </a:lnTo>
                  <a:lnTo>
                    <a:pt x="130" y="183"/>
                  </a:lnTo>
                  <a:lnTo>
                    <a:pt x="134" y="182"/>
                  </a:lnTo>
                  <a:lnTo>
                    <a:pt x="137" y="182"/>
                  </a:lnTo>
                  <a:lnTo>
                    <a:pt x="141" y="181"/>
                  </a:lnTo>
                  <a:lnTo>
                    <a:pt x="146" y="181"/>
                  </a:lnTo>
                  <a:lnTo>
                    <a:pt x="149" y="181"/>
                  </a:lnTo>
                  <a:lnTo>
                    <a:pt x="154" y="179"/>
                  </a:lnTo>
                  <a:lnTo>
                    <a:pt x="158" y="179"/>
                  </a:lnTo>
                  <a:lnTo>
                    <a:pt x="161" y="179"/>
                  </a:lnTo>
                  <a:lnTo>
                    <a:pt x="165" y="178"/>
                  </a:lnTo>
                  <a:lnTo>
                    <a:pt x="170" y="178"/>
                  </a:lnTo>
                  <a:lnTo>
                    <a:pt x="174" y="177"/>
                  </a:lnTo>
                  <a:lnTo>
                    <a:pt x="177" y="177"/>
                  </a:lnTo>
                  <a:lnTo>
                    <a:pt x="184" y="176"/>
                  </a:lnTo>
                  <a:lnTo>
                    <a:pt x="191" y="176"/>
                  </a:lnTo>
                  <a:lnTo>
                    <a:pt x="198" y="174"/>
                  </a:lnTo>
                  <a:lnTo>
                    <a:pt x="205" y="173"/>
                  </a:lnTo>
                  <a:lnTo>
                    <a:pt x="208" y="172"/>
                  </a:lnTo>
                  <a:lnTo>
                    <a:pt x="213" y="172"/>
                  </a:lnTo>
                  <a:lnTo>
                    <a:pt x="217" y="170"/>
                  </a:lnTo>
                  <a:lnTo>
                    <a:pt x="220" y="169"/>
                  </a:lnTo>
                  <a:lnTo>
                    <a:pt x="224" y="169"/>
                  </a:lnTo>
                  <a:lnTo>
                    <a:pt x="225" y="169"/>
                  </a:lnTo>
                  <a:lnTo>
                    <a:pt x="225" y="169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6" name="Freeform 164"/>
            <p:cNvSpPr>
              <a:spLocks/>
            </p:cNvSpPr>
            <p:nvPr/>
          </p:nvSpPr>
          <p:spPr bwMode="auto">
            <a:xfrm>
              <a:off x="4142" y="3295"/>
              <a:ext cx="185" cy="167"/>
            </a:xfrm>
            <a:custGeom>
              <a:avLst/>
              <a:gdLst/>
              <a:ahLst/>
              <a:cxnLst>
                <a:cxn ang="0">
                  <a:pos x="183" y="146"/>
                </a:cxn>
                <a:cxn ang="0">
                  <a:pos x="185" y="136"/>
                </a:cxn>
                <a:cxn ang="0">
                  <a:pos x="185" y="123"/>
                </a:cxn>
                <a:cxn ang="0">
                  <a:pos x="183" y="114"/>
                </a:cxn>
                <a:cxn ang="0">
                  <a:pos x="183" y="105"/>
                </a:cxn>
                <a:cxn ang="0">
                  <a:pos x="183" y="96"/>
                </a:cxn>
                <a:cxn ang="0">
                  <a:pos x="181" y="86"/>
                </a:cxn>
                <a:cxn ang="0">
                  <a:pos x="180" y="76"/>
                </a:cxn>
                <a:cxn ang="0">
                  <a:pos x="178" y="67"/>
                </a:cxn>
                <a:cxn ang="0">
                  <a:pos x="175" y="57"/>
                </a:cxn>
                <a:cxn ang="0">
                  <a:pos x="173" y="48"/>
                </a:cxn>
                <a:cxn ang="0">
                  <a:pos x="171" y="39"/>
                </a:cxn>
                <a:cxn ang="0">
                  <a:pos x="169" y="30"/>
                </a:cxn>
                <a:cxn ang="0">
                  <a:pos x="166" y="19"/>
                </a:cxn>
                <a:cxn ang="0">
                  <a:pos x="162" y="8"/>
                </a:cxn>
                <a:cxn ang="0">
                  <a:pos x="157" y="2"/>
                </a:cxn>
                <a:cxn ang="0">
                  <a:pos x="152" y="0"/>
                </a:cxn>
                <a:cxn ang="0">
                  <a:pos x="140" y="0"/>
                </a:cxn>
                <a:cxn ang="0">
                  <a:pos x="126" y="3"/>
                </a:cxn>
                <a:cxn ang="0">
                  <a:pos x="107" y="4"/>
                </a:cxn>
                <a:cxn ang="0">
                  <a:pos x="90" y="8"/>
                </a:cxn>
                <a:cxn ang="0">
                  <a:pos x="69" y="10"/>
                </a:cxn>
                <a:cxn ang="0">
                  <a:pos x="50" y="14"/>
                </a:cxn>
                <a:cxn ang="0">
                  <a:pos x="33" y="18"/>
                </a:cxn>
                <a:cxn ang="0">
                  <a:pos x="19" y="22"/>
                </a:cxn>
                <a:cxn ang="0">
                  <a:pos x="7" y="27"/>
                </a:cxn>
                <a:cxn ang="0">
                  <a:pos x="1" y="32"/>
                </a:cxn>
                <a:cxn ang="0">
                  <a:pos x="0" y="41"/>
                </a:cxn>
                <a:cxn ang="0">
                  <a:pos x="1" y="54"/>
                </a:cxn>
                <a:cxn ang="0">
                  <a:pos x="1" y="67"/>
                </a:cxn>
                <a:cxn ang="0">
                  <a:pos x="3" y="76"/>
                </a:cxn>
                <a:cxn ang="0">
                  <a:pos x="3" y="85"/>
                </a:cxn>
                <a:cxn ang="0">
                  <a:pos x="5" y="94"/>
                </a:cxn>
                <a:cxn ang="0">
                  <a:pos x="7" y="103"/>
                </a:cxn>
                <a:cxn ang="0">
                  <a:pos x="8" y="112"/>
                </a:cxn>
                <a:cxn ang="0">
                  <a:pos x="10" y="120"/>
                </a:cxn>
                <a:cxn ang="0">
                  <a:pos x="14" y="135"/>
                </a:cxn>
                <a:cxn ang="0">
                  <a:pos x="17" y="149"/>
                </a:cxn>
                <a:cxn ang="0">
                  <a:pos x="22" y="160"/>
                </a:cxn>
                <a:cxn ang="0">
                  <a:pos x="26" y="165"/>
                </a:cxn>
                <a:cxn ang="0">
                  <a:pos x="36" y="167"/>
                </a:cxn>
                <a:cxn ang="0">
                  <a:pos x="48" y="167"/>
                </a:cxn>
                <a:cxn ang="0">
                  <a:pos x="64" y="165"/>
                </a:cxn>
                <a:cxn ang="0">
                  <a:pos x="83" y="164"/>
                </a:cxn>
                <a:cxn ang="0">
                  <a:pos x="102" y="163"/>
                </a:cxn>
                <a:cxn ang="0">
                  <a:pos x="121" y="160"/>
                </a:cxn>
                <a:cxn ang="0">
                  <a:pos x="140" y="158"/>
                </a:cxn>
                <a:cxn ang="0">
                  <a:pos x="157" y="155"/>
                </a:cxn>
                <a:cxn ang="0">
                  <a:pos x="171" y="152"/>
                </a:cxn>
                <a:cxn ang="0">
                  <a:pos x="180" y="149"/>
                </a:cxn>
              </a:cxnLst>
              <a:rect l="0" t="0" r="r" b="b"/>
              <a:pathLst>
                <a:path w="185" h="167">
                  <a:moveTo>
                    <a:pt x="183" y="149"/>
                  </a:moveTo>
                  <a:lnTo>
                    <a:pt x="183" y="147"/>
                  </a:lnTo>
                  <a:lnTo>
                    <a:pt x="183" y="146"/>
                  </a:lnTo>
                  <a:lnTo>
                    <a:pt x="183" y="142"/>
                  </a:lnTo>
                  <a:lnTo>
                    <a:pt x="185" y="140"/>
                  </a:lnTo>
                  <a:lnTo>
                    <a:pt x="185" y="136"/>
                  </a:lnTo>
                  <a:lnTo>
                    <a:pt x="185" y="132"/>
                  </a:lnTo>
                  <a:lnTo>
                    <a:pt x="185" y="128"/>
                  </a:lnTo>
                  <a:lnTo>
                    <a:pt x="185" y="123"/>
                  </a:lnTo>
                  <a:lnTo>
                    <a:pt x="185" y="120"/>
                  </a:lnTo>
                  <a:lnTo>
                    <a:pt x="185" y="117"/>
                  </a:lnTo>
                  <a:lnTo>
                    <a:pt x="183" y="114"/>
                  </a:lnTo>
                  <a:lnTo>
                    <a:pt x="183" y="112"/>
                  </a:lnTo>
                  <a:lnTo>
                    <a:pt x="183" y="109"/>
                  </a:lnTo>
                  <a:lnTo>
                    <a:pt x="183" y="105"/>
                  </a:lnTo>
                  <a:lnTo>
                    <a:pt x="183" y="103"/>
                  </a:lnTo>
                  <a:lnTo>
                    <a:pt x="183" y="99"/>
                  </a:lnTo>
                  <a:lnTo>
                    <a:pt x="183" y="96"/>
                  </a:lnTo>
                  <a:lnTo>
                    <a:pt x="181" y="92"/>
                  </a:lnTo>
                  <a:lnTo>
                    <a:pt x="181" y="90"/>
                  </a:lnTo>
                  <a:lnTo>
                    <a:pt x="181" y="86"/>
                  </a:lnTo>
                  <a:lnTo>
                    <a:pt x="180" y="83"/>
                  </a:lnTo>
                  <a:lnTo>
                    <a:pt x="180" y="80"/>
                  </a:lnTo>
                  <a:lnTo>
                    <a:pt x="180" y="76"/>
                  </a:lnTo>
                  <a:lnTo>
                    <a:pt x="180" y="73"/>
                  </a:lnTo>
                  <a:lnTo>
                    <a:pt x="178" y="69"/>
                  </a:lnTo>
                  <a:lnTo>
                    <a:pt x="178" y="67"/>
                  </a:lnTo>
                  <a:lnTo>
                    <a:pt x="176" y="63"/>
                  </a:lnTo>
                  <a:lnTo>
                    <a:pt x="176" y="59"/>
                  </a:lnTo>
                  <a:lnTo>
                    <a:pt x="175" y="57"/>
                  </a:lnTo>
                  <a:lnTo>
                    <a:pt x="175" y="53"/>
                  </a:lnTo>
                  <a:lnTo>
                    <a:pt x="173" y="50"/>
                  </a:lnTo>
                  <a:lnTo>
                    <a:pt x="173" y="48"/>
                  </a:lnTo>
                  <a:lnTo>
                    <a:pt x="173" y="44"/>
                  </a:lnTo>
                  <a:lnTo>
                    <a:pt x="173" y="41"/>
                  </a:lnTo>
                  <a:lnTo>
                    <a:pt x="171" y="39"/>
                  </a:lnTo>
                  <a:lnTo>
                    <a:pt x="171" y="35"/>
                  </a:lnTo>
                  <a:lnTo>
                    <a:pt x="169" y="32"/>
                  </a:lnTo>
                  <a:lnTo>
                    <a:pt x="169" y="30"/>
                  </a:lnTo>
                  <a:lnTo>
                    <a:pt x="168" y="26"/>
                  </a:lnTo>
                  <a:lnTo>
                    <a:pt x="168" y="25"/>
                  </a:lnTo>
                  <a:lnTo>
                    <a:pt x="166" y="19"/>
                  </a:lnTo>
                  <a:lnTo>
                    <a:pt x="164" y="14"/>
                  </a:lnTo>
                  <a:lnTo>
                    <a:pt x="164" y="10"/>
                  </a:lnTo>
                  <a:lnTo>
                    <a:pt x="162" y="8"/>
                  </a:lnTo>
                  <a:lnTo>
                    <a:pt x="161" y="5"/>
                  </a:lnTo>
                  <a:lnTo>
                    <a:pt x="159" y="3"/>
                  </a:lnTo>
                  <a:lnTo>
                    <a:pt x="157" y="2"/>
                  </a:lnTo>
                  <a:lnTo>
                    <a:pt x="156" y="2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31" y="2"/>
                  </a:lnTo>
                  <a:lnTo>
                    <a:pt x="126" y="3"/>
                  </a:lnTo>
                  <a:lnTo>
                    <a:pt x="119" y="3"/>
                  </a:lnTo>
                  <a:lnTo>
                    <a:pt x="114" y="4"/>
                  </a:lnTo>
                  <a:lnTo>
                    <a:pt x="107" y="4"/>
                  </a:lnTo>
                  <a:lnTo>
                    <a:pt x="102" y="5"/>
                  </a:lnTo>
                  <a:lnTo>
                    <a:pt x="95" y="7"/>
                  </a:lnTo>
                  <a:lnTo>
                    <a:pt x="90" y="8"/>
                  </a:lnTo>
                  <a:lnTo>
                    <a:pt x="83" y="8"/>
                  </a:lnTo>
                  <a:lnTo>
                    <a:pt x="76" y="10"/>
                  </a:lnTo>
                  <a:lnTo>
                    <a:pt x="69" y="10"/>
                  </a:lnTo>
                  <a:lnTo>
                    <a:pt x="64" y="12"/>
                  </a:lnTo>
                  <a:lnTo>
                    <a:pt x="57" y="13"/>
                  </a:lnTo>
                  <a:lnTo>
                    <a:pt x="50" y="14"/>
                  </a:lnTo>
                  <a:lnTo>
                    <a:pt x="45" y="16"/>
                  </a:lnTo>
                  <a:lnTo>
                    <a:pt x="38" y="17"/>
                  </a:lnTo>
                  <a:lnTo>
                    <a:pt x="33" y="18"/>
                  </a:lnTo>
                  <a:lnTo>
                    <a:pt x="29" y="19"/>
                  </a:lnTo>
                  <a:lnTo>
                    <a:pt x="22" y="21"/>
                  </a:lnTo>
                  <a:lnTo>
                    <a:pt x="19" y="22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7" y="27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7"/>
                  </a:lnTo>
                  <a:lnTo>
                    <a:pt x="0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1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7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6"/>
                  </a:lnTo>
                  <a:lnTo>
                    <a:pt x="3" y="78"/>
                  </a:lnTo>
                  <a:lnTo>
                    <a:pt x="3" y="82"/>
                  </a:lnTo>
                  <a:lnTo>
                    <a:pt x="3" y="85"/>
                  </a:lnTo>
                  <a:lnTo>
                    <a:pt x="5" y="87"/>
                  </a:lnTo>
                  <a:lnTo>
                    <a:pt x="5" y="91"/>
                  </a:lnTo>
                  <a:lnTo>
                    <a:pt x="5" y="94"/>
                  </a:lnTo>
                  <a:lnTo>
                    <a:pt x="7" y="96"/>
                  </a:lnTo>
                  <a:lnTo>
                    <a:pt x="7" y="100"/>
                  </a:lnTo>
                  <a:lnTo>
                    <a:pt x="7" y="103"/>
                  </a:lnTo>
                  <a:lnTo>
                    <a:pt x="7" y="106"/>
                  </a:lnTo>
                  <a:lnTo>
                    <a:pt x="8" y="109"/>
                  </a:lnTo>
                  <a:lnTo>
                    <a:pt x="8" y="112"/>
                  </a:lnTo>
                  <a:lnTo>
                    <a:pt x="8" y="115"/>
                  </a:lnTo>
                  <a:lnTo>
                    <a:pt x="10" y="118"/>
                  </a:lnTo>
                  <a:lnTo>
                    <a:pt x="10" y="120"/>
                  </a:lnTo>
                  <a:lnTo>
                    <a:pt x="10" y="124"/>
                  </a:lnTo>
                  <a:lnTo>
                    <a:pt x="12" y="129"/>
                  </a:lnTo>
                  <a:lnTo>
                    <a:pt x="14" y="135"/>
                  </a:lnTo>
                  <a:lnTo>
                    <a:pt x="14" y="140"/>
                  </a:lnTo>
                  <a:lnTo>
                    <a:pt x="15" y="145"/>
                  </a:lnTo>
                  <a:lnTo>
                    <a:pt x="17" y="149"/>
                  </a:lnTo>
                  <a:lnTo>
                    <a:pt x="19" y="152"/>
                  </a:lnTo>
                  <a:lnTo>
                    <a:pt x="19" y="156"/>
                  </a:lnTo>
                  <a:lnTo>
                    <a:pt x="22" y="160"/>
                  </a:lnTo>
                  <a:lnTo>
                    <a:pt x="22" y="163"/>
                  </a:lnTo>
                  <a:lnTo>
                    <a:pt x="24" y="164"/>
                  </a:lnTo>
                  <a:lnTo>
                    <a:pt x="26" y="165"/>
                  </a:lnTo>
                  <a:lnTo>
                    <a:pt x="27" y="167"/>
                  </a:lnTo>
                  <a:lnTo>
                    <a:pt x="29" y="167"/>
                  </a:lnTo>
                  <a:lnTo>
                    <a:pt x="36" y="167"/>
                  </a:lnTo>
                  <a:lnTo>
                    <a:pt x="40" y="167"/>
                  </a:lnTo>
                  <a:lnTo>
                    <a:pt x="43" y="167"/>
                  </a:lnTo>
                  <a:lnTo>
                    <a:pt x="48" y="167"/>
                  </a:lnTo>
                  <a:lnTo>
                    <a:pt x="53" y="167"/>
                  </a:lnTo>
                  <a:lnTo>
                    <a:pt x="59" y="167"/>
                  </a:lnTo>
                  <a:lnTo>
                    <a:pt x="64" y="165"/>
                  </a:lnTo>
                  <a:lnTo>
                    <a:pt x="71" y="165"/>
                  </a:lnTo>
                  <a:lnTo>
                    <a:pt x="76" y="165"/>
                  </a:lnTo>
                  <a:lnTo>
                    <a:pt x="83" y="164"/>
                  </a:lnTo>
                  <a:lnTo>
                    <a:pt x="88" y="164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109" y="163"/>
                  </a:lnTo>
                  <a:lnTo>
                    <a:pt x="116" y="161"/>
                  </a:lnTo>
                  <a:lnTo>
                    <a:pt x="121" y="160"/>
                  </a:lnTo>
                  <a:lnTo>
                    <a:pt x="128" y="160"/>
                  </a:lnTo>
                  <a:lnTo>
                    <a:pt x="133" y="159"/>
                  </a:lnTo>
                  <a:lnTo>
                    <a:pt x="140" y="158"/>
                  </a:lnTo>
                  <a:lnTo>
                    <a:pt x="145" y="158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1" y="154"/>
                  </a:lnTo>
                  <a:lnTo>
                    <a:pt x="166" y="152"/>
                  </a:lnTo>
                  <a:lnTo>
                    <a:pt x="171" y="152"/>
                  </a:lnTo>
                  <a:lnTo>
                    <a:pt x="173" y="151"/>
                  </a:lnTo>
                  <a:lnTo>
                    <a:pt x="176" y="150"/>
                  </a:lnTo>
                  <a:lnTo>
                    <a:pt x="180" y="149"/>
                  </a:lnTo>
                  <a:lnTo>
                    <a:pt x="183" y="149"/>
                  </a:lnTo>
                  <a:lnTo>
                    <a:pt x="183" y="149"/>
                  </a:lnTo>
                  <a:close/>
                </a:path>
              </a:pathLst>
            </a:custGeom>
            <a:solidFill>
              <a:srgbClr val="8AC2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7" name="Freeform 165"/>
            <p:cNvSpPr>
              <a:spLocks/>
            </p:cNvSpPr>
            <p:nvPr/>
          </p:nvSpPr>
          <p:spPr bwMode="auto">
            <a:xfrm>
              <a:off x="4362" y="3271"/>
              <a:ext cx="287" cy="187"/>
            </a:xfrm>
            <a:custGeom>
              <a:avLst/>
              <a:gdLst/>
              <a:ahLst/>
              <a:cxnLst>
                <a:cxn ang="0">
                  <a:pos x="22" y="180"/>
                </a:cxn>
                <a:cxn ang="0">
                  <a:pos x="20" y="164"/>
                </a:cxn>
                <a:cxn ang="0">
                  <a:pos x="17" y="150"/>
                </a:cxn>
                <a:cxn ang="0">
                  <a:pos x="13" y="136"/>
                </a:cxn>
                <a:cxn ang="0">
                  <a:pos x="12" y="121"/>
                </a:cxn>
                <a:cxn ang="0">
                  <a:pos x="10" y="107"/>
                </a:cxn>
                <a:cxn ang="0">
                  <a:pos x="6" y="91"/>
                </a:cxn>
                <a:cxn ang="0">
                  <a:pos x="3" y="75"/>
                </a:cxn>
                <a:cxn ang="0">
                  <a:pos x="1" y="61"/>
                </a:cxn>
                <a:cxn ang="0">
                  <a:pos x="1" y="49"/>
                </a:cxn>
                <a:cxn ang="0">
                  <a:pos x="0" y="36"/>
                </a:cxn>
                <a:cxn ang="0">
                  <a:pos x="0" y="20"/>
                </a:cxn>
                <a:cxn ang="0">
                  <a:pos x="5" y="13"/>
                </a:cxn>
                <a:cxn ang="0">
                  <a:pos x="22" y="9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77" y="4"/>
                </a:cxn>
                <a:cxn ang="0">
                  <a:pos x="98" y="2"/>
                </a:cxn>
                <a:cxn ang="0">
                  <a:pos x="121" y="2"/>
                </a:cxn>
                <a:cxn ang="0">
                  <a:pos x="143" y="1"/>
                </a:cxn>
                <a:cxn ang="0">
                  <a:pos x="166" y="1"/>
                </a:cxn>
                <a:cxn ang="0">
                  <a:pos x="186" y="0"/>
                </a:cxn>
                <a:cxn ang="0">
                  <a:pos x="206" y="1"/>
                </a:cxn>
                <a:cxn ang="0">
                  <a:pos x="221" y="1"/>
                </a:cxn>
                <a:cxn ang="0">
                  <a:pos x="244" y="2"/>
                </a:cxn>
                <a:cxn ang="0">
                  <a:pos x="256" y="8"/>
                </a:cxn>
                <a:cxn ang="0">
                  <a:pos x="261" y="18"/>
                </a:cxn>
                <a:cxn ang="0">
                  <a:pos x="264" y="31"/>
                </a:cxn>
                <a:cxn ang="0">
                  <a:pos x="268" y="41"/>
                </a:cxn>
                <a:cxn ang="0">
                  <a:pos x="271" y="54"/>
                </a:cxn>
                <a:cxn ang="0">
                  <a:pos x="275" y="66"/>
                </a:cxn>
                <a:cxn ang="0">
                  <a:pos x="278" y="81"/>
                </a:cxn>
                <a:cxn ang="0">
                  <a:pos x="282" y="93"/>
                </a:cxn>
                <a:cxn ang="0">
                  <a:pos x="283" y="107"/>
                </a:cxn>
                <a:cxn ang="0">
                  <a:pos x="283" y="120"/>
                </a:cxn>
                <a:cxn ang="0">
                  <a:pos x="285" y="132"/>
                </a:cxn>
                <a:cxn ang="0">
                  <a:pos x="285" y="148"/>
                </a:cxn>
                <a:cxn ang="0">
                  <a:pos x="283" y="159"/>
                </a:cxn>
                <a:cxn ang="0">
                  <a:pos x="271" y="162"/>
                </a:cxn>
                <a:cxn ang="0">
                  <a:pos x="256" y="165"/>
                </a:cxn>
                <a:cxn ang="0">
                  <a:pos x="240" y="168"/>
                </a:cxn>
                <a:cxn ang="0">
                  <a:pos x="221" y="170"/>
                </a:cxn>
                <a:cxn ang="0">
                  <a:pos x="199" y="173"/>
                </a:cxn>
                <a:cxn ang="0">
                  <a:pos x="176" y="175"/>
                </a:cxn>
                <a:cxn ang="0">
                  <a:pos x="154" y="178"/>
                </a:cxn>
                <a:cxn ang="0">
                  <a:pos x="129" y="180"/>
                </a:cxn>
                <a:cxn ang="0">
                  <a:pos x="107" y="182"/>
                </a:cxn>
                <a:cxn ang="0">
                  <a:pos x="86" y="184"/>
                </a:cxn>
                <a:cxn ang="0">
                  <a:pos x="67" y="185"/>
                </a:cxn>
                <a:cxn ang="0">
                  <a:pos x="50" y="187"/>
                </a:cxn>
                <a:cxn ang="0">
                  <a:pos x="29" y="187"/>
                </a:cxn>
                <a:cxn ang="0">
                  <a:pos x="24" y="184"/>
                </a:cxn>
              </a:cxnLst>
              <a:rect l="0" t="0" r="r" b="b"/>
              <a:pathLst>
                <a:path w="287" h="187">
                  <a:moveTo>
                    <a:pt x="24" y="184"/>
                  </a:moveTo>
                  <a:lnTo>
                    <a:pt x="24" y="184"/>
                  </a:lnTo>
                  <a:lnTo>
                    <a:pt x="24" y="183"/>
                  </a:lnTo>
                  <a:lnTo>
                    <a:pt x="22" y="180"/>
                  </a:lnTo>
                  <a:lnTo>
                    <a:pt x="22" y="178"/>
                  </a:lnTo>
                  <a:lnTo>
                    <a:pt x="20" y="174"/>
                  </a:lnTo>
                  <a:lnTo>
                    <a:pt x="20" y="169"/>
                  </a:lnTo>
                  <a:lnTo>
                    <a:pt x="20" y="164"/>
                  </a:lnTo>
                  <a:lnTo>
                    <a:pt x="19" y="159"/>
                  </a:lnTo>
                  <a:lnTo>
                    <a:pt x="17" y="156"/>
                  </a:lnTo>
                  <a:lnTo>
                    <a:pt x="17" y="152"/>
                  </a:lnTo>
                  <a:lnTo>
                    <a:pt x="17" y="150"/>
                  </a:lnTo>
                  <a:lnTo>
                    <a:pt x="17" y="147"/>
                  </a:lnTo>
                  <a:lnTo>
                    <a:pt x="15" y="143"/>
                  </a:lnTo>
                  <a:lnTo>
                    <a:pt x="15" y="139"/>
                  </a:lnTo>
                  <a:lnTo>
                    <a:pt x="13" y="136"/>
                  </a:lnTo>
                  <a:lnTo>
                    <a:pt x="13" y="133"/>
                  </a:lnTo>
                  <a:lnTo>
                    <a:pt x="13" y="129"/>
                  </a:lnTo>
                  <a:lnTo>
                    <a:pt x="13" y="125"/>
                  </a:lnTo>
                  <a:lnTo>
                    <a:pt x="12" y="121"/>
                  </a:lnTo>
                  <a:lnTo>
                    <a:pt x="12" y="118"/>
                  </a:lnTo>
                  <a:lnTo>
                    <a:pt x="10" y="114"/>
                  </a:lnTo>
                  <a:lnTo>
                    <a:pt x="10" y="110"/>
                  </a:lnTo>
                  <a:lnTo>
                    <a:pt x="10" y="107"/>
                  </a:lnTo>
                  <a:lnTo>
                    <a:pt x="10" y="104"/>
                  </a:lnTo>
                  <a:lnTo>
                    <a:pt x="8" y="98"/>
                  </a:lnTo>
                  <a:lnTo>
                    <a:pt x="6" y="95"/>
                  </a:lnTo>
                  <a:lnTo>
                    <a:pt x="6" y="91"/>
                  </a:lnTo>
                  <a:lnTo>
                    <a:pt x="6" y="87"/>
                  </a:lnTo>
                  <a:lnTo>
                    <a:pt x="5" y="83"/>
                  </a:lnTo>
                  <a:lnTo>
                    <a:pt x="5" y="79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3" y="69"/>
                  </a:lnTo>
                  <a:lnTo>
                    <a:pt x="3" y="65"/>
                  </a:lnTo>
                  <a:lnTo>
                    <a:pt x="1" y="61"/>
                  </a:lnTo>
                  <a:lnTo>
                    <a:pt x="1" y="57"/>
                  </a:lnTo>
                  <a:lnTo>
                    <a:pt x="1" y="54"/>
                  </a:lnTo>
                  <a:lnTo>
                    <a:pt x="1" y="51"/>
                  </a:lnTo>
                  <a:lnTo>
                    <a:pt x="1" y="49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10" y="11"/>
                  </a:lnTo>
                  <a:lnTo>
                    <a:pt x="17" y="10"/>
                  </a:lnTo>
                  <a:lnTo>
                    <a:pt x="22" y="9"/>
                  </a:lnTo>
                  <a:lnTo>
                    <a:pt x="29" y="9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39" y="6"/>
                  </a:lnTo>
                  <a:lnTo>
                    <a:pt x="45" y="6"/>
                  </a:lnTo>
                  <a:lnTo>
                    <a:pt x="48" y="6"/>
                  </a:lnTo>
                  <a:lnTo>
                    <a:pt x="53" y="6"/>
                  </a:lnTo>
                  <a:lnTo>
                    <a:pt x="57" y="5"/>
                  </a:lnTo>
                  <a:lnTo>
                    <a:pt x="64" y="5"/>
                  </a:lnTo>
                  <a:lnTo>
                    <a:pt x="67" y="5"/>
                  </a:lnTo>
                  <a:lnTo>
                    <a:pt x="72" y="4"/>
                  </a:lnTo>
                  <a:lnTo>
                    <a:pt x="77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3" y="4"/>
                  </a:lnTo>
                  <a:lnTo>
                    <a:pt x="98" y="2"/>
                  </a:lnTo>
                  <a:lnTo>
                    <a:pt x="105" y="2"/>
                  </a:lnTo>
                  <a:lnTo>
                    <a:pt x="110" y="2"/>
                  </a:lnTo>
                  <a:lnTo>
                    <a:pt x="116" y="2"/>
                  </a:lnTo>
                  <a:lnTo>
                    <a:pt x="121" y="2"/>
                  </a:lnTo>
                  <a:lnTo>
                    <a:pt x="128" y="2"/>
                  </a:lnTo>
                  <a:lnTo>
                    <a:pt x="133" y="1"/>
                  </a:lnTo>
                  <a:lnTo>
                    <a:pt x="138" y="1"/>
                  </a:lnTo>
                  <a:lnTo>
                    <a:pt x="143" y="1"/>
                  </a:lnTo>
                  <a:lnTo>
                    <a:pt x="148" y="1"/>
                  </a:lnTo>
                  <a:lnTo>
                    <a:pt x="155" y="1"/>
                  </a:lnTo>
                  <a:lnTo>
                    <a:pt x="161" y="1"/>
                  </a:lnTo>
                  <a:lnTo>
                    <a:pt x="166" y="1"/>
                  </a:lnTo>
                  <a:lnTo>
                    <a:pt x="171" y="1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0" y="1"/>
                  </a:lnTo>
                  <a:lnTo>
                    <a:pt x="206" y="1"/>
                  </a:lnTo>
                  <a:lnTo>
                    <a:pt x="211" y="1"/>
                  </a:lnTo>
                  <a:lnTo>
                    <a:pt x="214" y="1"/>
                  </a:lnTo>
                  <a:lnTo>
                    <a:pt x="218" y="1"/>
                  </a:lnTo>
                  <a:lnTo>
                    <a:pt x="221" y="1"/>
                  </a:lnTo>
                  <a:lnTo>
                    <a:pt x="226" y="1"/>
                  </a:lnTo>
                  <a:lnTo>
                    <a:pt x="233" y="1"/>
                  </a:lnTo>
                  <a:lnTo>
                    <a:pt x="240" y="2"/>
                  </a:lnTo>
                  <a:lnTo>
                    <a:pt x="244" y="2"/>
                  </a:lnTo>
                  <a:lnTo>
                    <a:pt x="249" y="4"/>
                  </a:lnTo>
                  <a:lnTo>
                    <a:pt x="252" y="5"/>
                  </a:lnTo>
                  <a:lnTo>
                    <a:pt x="254" y="6"/>
                  </a:lnTo>
                  <a:lnTo>
                    <a:pt x="256" y="8"/>
                  </a:lnTo>
                  <a:lnTo>
                    <a:pt x="256" y="9"/>
                  </a:lnTo>
                  <a:lnTo>
                    <a:pt x="257" y="11"/>
                  </a:lnTo>
                  <a:lnTo>
                    <a:pt x="259" y="15"/>
                  </a:lnTo>
                  <a:lnTo>
                    <a:pt x="261" y="18"/>
                  </a:lnTo>
                  <a:lnTo>
                    <a:pt x="263" y="23"/>
                  </a:lnTo>
                  <a:lnTo>
                    <a:pt x="263" y="24"/>
                  </a:lnTo>
                  <a:lnTo>
                    <a:pt x="264" y="28"/>
                  </a:lnTo>
                  <a:lnTo>
                    <a:pt x="264" y="31"/>
                  </a:lnTo>
                  <a:lnTo>
                    <a:pt x="266" y="33"/>
                  </a:lnTo>
                  <a:lnTo>
                    <a:pt x="266" y="36"/>
                  </a:lnTo>
                  <a:lnTo>
                    <a:pt x="268" y="38"/>
                  </a:lnTo>
                  <a:lnTo>
                    <a:pt x="268" y="41"/>
                  </a:lnTo>
                  <a:lnTo>
                    <a:pt x="270" y="45"/>
                  </a:lnTo>
                  <a:lnTo>
                    <a:pt x="270" y="47"/>
                  </a:lnTo>
                  <a:lnTo>
                    <a:pt x="271" y="50"/>
                  </a:lnTo>
                  <a:lnTo>
                    <a:pt x="271" y="54"/>
                  </a:lnTo>
                  <a:lnTo>
                    <a:pt x="273" y="57"/>
                  </a:lnTo>
                  <a:lnTo>
                    <a:pt x="273" y="60"/>
                  </a:lnTo>
                  <a:lnTo>
                    <a:pt x="275" y="63"/>
                  </a:lnTo>
                  <a:lnTo>
                    <a:pt x="275" y="66"/>
                  </a:lnTo>
                  <a:lnTo>
                    <a:pt x="276" y="70"/>
                  </a:lnTo>
                  <a:lnTo>
                    <a:pt x="276" y="73"/>
                  </a:lnTo>
                  <a:lnTo>
                    <a:pt x="278" y="77"/>
                  </a:lnTo>
                  <a:lnTo>
                    <a:pt x="278" y="81"/>
                  </a:lnTo>
                  <a:lnTo>
                    <a:pt x="280" y="84"/>
                  </a:lnTo>
                  <a:lnTo>
                    <a:pt x="280" y="87"/>
                  </a:lnTo>
                  <a:lnTo>
                    <a:pt x="280" y="91"/>
                  </a:lnTo>
                  <a:lnTo>
                    <a:pt x="282" y="93"/>
                  </a:lnTo>
                  <a:lnTo>
                    <a:pt x="282" y="97"/>
                  </a:lnTo>
                  <a:lnTo>
                    <a:pt x="282" y="100"/>
                  </a:lnTo>
                  <a:lnTo>
                    <a:pt x="282" y="104"/>
                  </a:lnTo>
                  <a:lnTo>
                    <a:pt x="283" y="107"/>
                  </a:lnTo>
                  <a:lnTo>
                    <a:pt x="283" y="111"/>
                  </a:lnTo>
                  <a:lnTo>
                    <a:pt x="283" y="114"/>
                  </a:lnTo>
                  <a:lnTo>
                    <a:pt x="283" y="116"/>
                  </a:lnTo>
                  <a:lnTo>
                    <a:pt x="283" y="120"/>
                  </a:lnTo>
                  <a:lnTo>
                    <a:pt x="285" y="123"/>
                  </a:lnTo>
                  <a:lnTo>
                    <a:pt x="285" y="125"/>
                  </a:lnTo>
                  <a:lnTo>
                    <a:pt x="285" y="128"/>
                  </a:lnTo>
                  <a:lnTo>
                    <a:pt x="285" y="132"/>
                  </a:lnTo>
                  <a:lnTo>
                    <a:pt x="287" y="134"/>
                  </a:lnTo>
                  <a:lnTo>
                    <a:pt x="285" y="139"/>
                  </a:lnTo>
                  <a:lnTo>
                    <a:pt x="285" y="144"/>
                  </a:lnTo>
                  <a:lnTo>
                    <a:pt x="285" y="148"/>
                  </a:lnTo>
                  <a:lnTo>
                    <a:pt x="285" y="152"/>
                  </a:lnTo>
                  <a:lnTo>
                    <a:pt x="285" y="155"/>
                  </a:lnTo>
                  <a:lnTo>
                    <a:pt x="283" y="157"/>
                  </a:lnTo>
                  <a:lnTo>
                    <a:pt x="283" y="159"/>
                  </a:lnTo>
                  <a:lnTo>
                    <a:pt x="282" y="161"/>
                  </a:lnTo>
                  <a:lnTo>
                    <a:pt x="280" y="161"/>
                  </a:lnTo>
                  <a:lnTo>
                    <a:pt x="276" y="161"/>
                  </a:lnTo>
                  <a:lnTo>
                    <a:pt x="271" y="162"/>
                  </a:lnTo>
                  <a:lnTo>
                    <a:pt x="266" y="164"/>
                  </a:lnTo>
                  <a:lnTo>
                    <a:pt x="263" y="164"/>
                  </a:lnTo>
                  <a:lnTo>
                    <a:pt x="259" y="165"/>
                  </a:lnTo>
                  <a:lnTo>
                    <a:pt x="256" y="165"/>
                  </a:lnTo>
                  <a:lnTo>
                    <a:pt x="252" y="165"/>
                  </a:lnTo>
                  <a:lnTo>
                    <a:pt x="247" y="166"/>
                  </a:lnTo>
                  <a:lnTo>
                    <a:pt x="244" y="168"/>
                  </a:lnTo>
                  <a:lnTo>
                    <a:pt x="240" y="168"/>
                  </a:lnTo>
                  <a:lnTo>
                    <a:pt x="235" y="169"/>
                  </a:lnTo>
                  <a:lnTo>
                    <a:pt x="230" y="169"/>
                  </a:lnTo>
                  <a:lnTo>
                    <a:pt x="225" y="170"/>
                  </a:lnTo>
                  <a:lnTo>
                    <a:pt x="221" y="170"/>
                  </a:lnTo>
                  <a:lnTo>
                    <a:pt x="216" y="171"/>
                  </a:lnTo>
                  <a:lnTo>
                    <a:pt x="209" y="171"/>
                  </a:lnTo>
                  <a:lnTo>
                    <a:pt x="206" y="173"/>
                  </a:lnTo>
                  <a:lnTo>
                    <a:pt x="199" y="173"/>
                  </a:lnTo>
                  <a:lnTo>
                    <a:pt x="193" y="174"/>
                  </a:lnTo>
                  <a:lnTo>
                    <a:pt x="188" y="174"/>
                  </a:lnTo>
                  <a:lnTo>
                    <a:pt x="183" y="174"/>
                  </a:lnTo>
                  <a:lnTo>
                    <a:pt x="176" y="175"/>
                  </a:lnTo>
                  <a:lnTo>
                    <a:pt x="171" y="176"/>
                  </a:lnTo>
                  <a:lnTo>
                    <a:pt x="164" y="176"/>
                  </a:lnTo>
                  <a:lnTo>
                    <a:pt x="159" y="178"/>
                  </a:lnTo>
                  <a:lnTo>
                    <a:pt x="154" y="178"/>
                  </a:lnTo>
                  <a:lnTo>
                    <a:pt x="148" y="179"/>
                  </a:lnTo>
                  <a:lnTo>
                    <a:pt x="141" y="179"/>
                  </a:lnTo>
                  <a:lnTo>
                    <a:pt x="136" y="180"/>
                  </a:lnTo>
                  <a:lnTo>
                    <a:pt x="129" y="180"/>
                  </a:lnTo>
                  <a:lnTo>
                    <a:pt x="124" y="182"/>
                  </a:lnTo>
                  <a:lnTo>
                    <a:pt x="117" y="182"/>
                  </a:lnTo>
                  <a:lnTo>
                    <a:pt x="112" y="182"/>
                  </a:lnTo>
                  <a:lnTo>
                    <a:pt x="107" y="182"/>
                  </a:lnTo>
                  <a:lnTo>
                    <a:pt x="102" y="183"/>
                  </a:lnTo>
                  <a:lnTo>
                    <a:pt x="95" y="183"/>
                  </a:lnTo>
                  <a:lnTo>
                    <a:pt x="91" y="184"/>
                  </a:lnTo>
                  <a:lnTo>
                    <a:pt x="86" y="184"/>
                  </a:lnTo>
                  <a:lnTo>
                    <a:pt x="81" y="184"/>
                  </a:lnTo>
                  <a:lnTo>
                    <a:pt x="76" y="184"/>
                  </a:lnTo>
                  <a:lnTo>
                    <a:pt x="71" y="185"/>
                  </a:lnTo>
                  <a:lnTo>
                    <a:pt x="67" y="185"/>
                  </a:lnTo>
                  <a:lnTo>
                    <a:pt x="62" y="187"/>
                  </a:lnTo>
                  <a:lnTo>
                    <a:pt x="57" y="187"/>
                  </a:lnTo>
                  <a:lnTo>
                    <a:pt x="53" y="187"/>
                  </a:lnTo>
                  <a:lnTo>
                    <a:pt x="50" y="187"/>
                  </a:lnTo>
                  <a:lnTo>
                    <a:pt x="46" y="187"/>
                  </a:lnTo>
                  <a:lnTo>
                    <a:pt x="39" y="187"/>
                  </a:lnTo>
                  <a:lnTo>
                    <a:pt x="34" y="187"/>
                  </a:lnTo>
                  <a:lnTo>
                    <a:pt x="29" y="187"/>
                  </a:lnTo>
                  <a:lnTo>
                    <a:pt x="26" y="185"/>
                  </a:lnTo>
                  <a:lnTo>
                    <a:pt x="24" y="185"/>
                  </a:lnTo>
                  <a:lnTo>
                    <a:pt x="24" y="184"/>
                  </a:lnTo>
                  <a:lnTo>
                    <a:pt x="24" y="184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8" name="Freeform 166"/>
            <p:cNvSpPr>
              <a:spLocks/>
            </p:cNvSpPr>
            <p:nvPr/>
          </p:nvSpPr>
          <p:spPr bwMode="auto">
            <a:xfrm>
              <a:off x="4384" y="3286"/>
              <a:ext cx="251" cy="156"/>
            </a:xfrm>
            <a:custGeom>
              <a:avLst/>
              <a:gdLst/>
              <a:ahLst/>
              <a:cxnLst>
                <a:cxn ang="0">
                  <a:pos x="9" y="12"/>
                </a:cxn>
                <a:cxn ang="0">
                  <a:pos x="19" y="9"/>
                </a:cxn>
                <a:cxn ang="0">
                  <a:pos x="38" y="9"/>
                </a:cxn>
                <a:cxn ang="0">
                  <a:pos x="49" y="8"/>
                </a:cxn>
                <a:cxn ang="0">
                  <a:pos x="61" y="7"/>
                </a:cxn>
                <a:cxn ang="0">
                  <a:pos x="74" y="5"/>
                </a:cxn>
                <a:cxn ang="0">
                  <a:pos x="88" y="5"/>
                </a:cxn>
                <a:cxn ang="0">
                  <a:pos x="104" y="4"/>
                </a:cxn>
                <a:cxn ang="0">
                  <a:pos x="118" y="3"/>
                </a:cxn>
                <a:cxn ang="0">
                  <a:pos x="133" y="3"/>
                </a:cxn>
                <a:cxn ang="0">
                  <a:pos x="147" y="2"/>
                </a:cxn>
                <a:cxn ang="0">
                  <a:pos x="161" y="0"/>
                </a:cxn>
                <a:cxn ang="0">
                  <a:pos x="175" y="0"/>
                </a:cxn>
                <a:cxn ang="0">
                  <a:pos x="187" y="0"/>
                </a:cxn>
                <a:cxn ang="0">
                  <a:pos x="199" y="0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29" y="9"/>
                </a:cxn>
                <a:cxn ang="0">
                  <a:pos x="230" y="21"/>
                </a:cxn>
                <a:cxn ang="0">
                  <a:pos x="234" y="34"/>
                </a:cxn>
                <a:cxn ang="0">
                  <a:pos x="237" y="49"/>
                </a:cxn>
                <a:cxn ang="0">
                  <a:pos x="239" y="57"/>
                </a:cxn>
                <a:cxn ang="0">
                  <a:pos x="241" y="66"/>
                </a:cxn>
                <a:cxn ang="0">
                  <a:pos x="242" y="73"/>
                </a:cxn>
                <a:cxn ang="0">
                  <a:pos x="244" y="82"/>
                </a:cxn>
                <a:cxn ang="0">
                  <a:pos x="246" y="96"/>
                </a:cxn>
                <a:cxn ang="0">
                  <a:pos x="248" y="104"/>
                </a:cxn>
                <a:cxn ang="0">
                  <a:pos x="249" y="118"/>
                </a:cxn>
                <a:cxn ang="0">
                  <a:pos x="249" y="129"/>
                </a:cxn>
                <a:cxn ang="0">
                  <a:pos x="249" y="136"/>
                </a:cxn>
                <a:cxn ang="0">
                  <a:pos x="241" y="137"/>
                </a:cxn>
                <a:cxn ang="0">
                  <a:pos x="223" y="138"/>
                </a:cxn>
                <a:cxn ang="0">
                  <a:pos x="209" y="140"/>
                </a:cxn>
                <a:cxn ang="0">
                  <a:pos x="196" y="141"/>
                </a:cxn>
                <a:cxn ang="0">
                  <a:pos x="184" y="144"/>
                </a:cxn>
                <a:cxn ang="0">
                  <a:pos x="168" y="144"/>
                </a:cxn>
                <a:cxn ang="0">
                  <a:pos x="154" y="146"/>
                </a:cxn>
                <a:cxn ang="0">
                  <a:pos x="140" y="147"/>
                </a:cxn>
                <a:cxn ang="0">
                  <a:pos x="125" y="149"/>
                </a:cxn>
                <a:cxn ang="0">
                  <a:pos x="109" y="150"/>
                </a:cxn>
                <a:cxn ang="0">
                  <a:pos x="95" y="151"/>
                </a:cxn>
                <a:cxn ang="0">
                  <a:pos x="81" y="153"/>
                </a:cxn>
                <a:cxn ang="0">
                  <a:pos x="69" y="155"/>
                </a:cxn>
                <a:cxn ang="0">
                  <a:pos x="57" y="155"/>
                </a:cxn>
                <a:cxn ang="0">
                  <a:pos x="42" y="156"/>
                </a:cxn>
                <a:cxn ang="0">
                  <a:pos x="29" y="156"/>
                </a:cxn>
                <a:cxn ang="0">
                  <a:pos x="26" y="154"/>
                </a:cxn>
                <a:cxn ang="0">
                  <a:pos x="21" y="146"/>
                </a:cxn>
                <a:cxn ang="0">
                  <a:pos x="17" y="135"/>
                </a:cxn>
                <a:cxn ang="0">
                  <a:pos x="12" y="121"/>
                </a:cxn>
                <a:cxn ang="0">
                  <a:pos x="10" y="113"/>
                </a:cxn>
                <a:cxn ang="0">
                  <a:pos x="9" y="104"/>
                </a:cxn>
                <a:cxn ang="0">
                  <a:pos x="7" y="95"/>
                </a:cxn>
                <a:cxn ang="0">
                  <a:pos x="5" y="85"/>
                </a:cxn>
                <a:cxn ang="0">
                  <a:pos x="4" y="76"/>
                </a:cxn>
                <a:cxn ang="0">
                  <a:pos x="4" y="67"/>
                </a:cxn>
                <a:cxn ang="0">
                  <a:pos x="2" y="57"/>
                </a:cxn>
                <a:cxn ang="0">
                  <a:pos x="2" y="45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7" y="12"/>
                </a:cxn>
              </a:cxnLst>
              <a:rect l="0" t="0" r="r" b="b"/>
              <a:pathLst>
                <a:path w="251" h="156">
                  <a:moveTo>
                    <a:pt x="7" y="12"/>
                  </a:moveTo>
                  <a:lnTo>
                    <a:pt x="7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6" y="11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31" y="9"/>
                  </a:lnTo>
                  <a:lnTo>
                    <a:pt x="38" y="9"/>
                  </a:lnTo>
                  <a:lnTo>
                    <a:pt x="42" y="8"/>
                  </a:lnTo>
                  <a:lnTo>
                    <a:pt x="45" y="8"/>
                  </a:lnTo>
                  <a:lnTo>
                    <a:pt x="49" y="8"/>
                  </a:lnTo>
                  <a:lnTo>
                    <a:pt x="54" y="8"/>
                  </a:lnTo>
                  <a:lnTo>
                    <a:pt x="57" y="7"/>
                  </a:lnTo>
                  <a:lnTo>
                    <a:pt x="61" y="7"/>
                  </a:lnTo>
                  <a:lnTo>
                    <a:pt x="66" y="7"/>
                  </a:lnTo>
                  <a:lnTo>
                    <a:pt x="71" y="7"/>
                  </a:lnTo>
                  <a:lnTo>
                    <a:pt x="74" y="5"/>
                  </a:lnTo>
                  <a:lnTo>
                    <a:pt x="80" y="5"/>
                  </a:lnTo>
                  <a:lnTo>
                    <a:pt x="83" y="5"/>
                  </a:lnTo>
                  <a:lnTo>
                    <a:pt x="88" y="5"/>
                  </a:lnTo>
                  <a:lnTo>
                    <a:pt x="94" y="5"/>
                  </a:lnTo>
                  <a:lnTo>
                    <a:pt x="99" y="4"/>
                  </a:lnTo>
                  <a:lnTo>
                    <a:pt x="104" y="4"/>
                  </a:lnTo>
                  <a:lnTo>
                    <a:pt x="109" y="4"/>
                  </a:lnTo>
                  <a:lnTo>
                    <a:pt x="113" y="4"/>
                  </a:lnTo>
                  <a:lnTo>
                    <a:pt x="118" y="3"/>
                  </a:lnTo>
                  <a:lnTo>
                    <a:pt x="123" y="3"/>
                  </a:lnTo>
                  <a:lnTo>
                    <a:pt x="128" y="3"/>
                  </a:lnTo>
                  <a:lnTo>
                    <a:pt x="133" y="3"/>
                  </a:lnTo>
                  <a:lnTo>
                    <a:pt x="137" y="2"/>
                  </a:lnTo>
                  <a:lnTo>
                    <a:pt x="142" y="2"/>
                  </a:lnTo>
                  <a:lnTo>
                    <a:pt x="147" y="2"/>
                  </a:lnTo>
                  <a:lnTo>
                    <a:pt x="152" y="2"/>
                  </a:lnTo>
                  <a:lnTo>
                    <a:pt x="156" y="0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4" y="0"/>
                  </a:lnTo>
                  <a:lnTo>
                    <a:pt x="199" y="0"/>
                  </a:lnTo>
                  <a:lnTo>
                    <a:pt x="204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2" y="2"/>
                  </a:lnTo>
                  <a:lnTo>
                    <a:pt x="225" y="2"/>
                  </a:lnTo>
                  <a:lnTo>
                    <a:pt x="227" y="3"/>
                  </a:lnTo>
                  <a:lnTo>
                    <a:pt x="227" y="4"/>
                  </a:lnTo>
                  <a:lnTo>
                    <a:pt x="229" y="8"/>
                  </a:lnTo>
                  <a:lnTo>
                    <a:pt x="229" y="9"/>
                  </a:lnTo>
                  <a:lnTo>
                    <a:pt x="229" y="13"/>
                  </a:lnTo>
                  <a:lnTo>
                    <a:pt x="230" y="16"/>
                  </a:lnTo>
                  <a:lnTo>
                    <a:pt x="230" y="21"/>
                  </a:lnTo>
                  <a:lnTo>
                    <a:pt x="232" y="23"/>
                  </a:lnTo>
                  <a:lnTo>
                    <a:pt x="234" y="28"/>
                  </a:lnTo>
                  <a:lnTo>
                    <a:pt x="234" y="34"/>
                  </a:lnTo>
                  <a:lnTo>
                    <a:pt x="235" y="39"/>
                  </a:lnTo>
                  <a:lnTo>
                    <a:pt x="235" y="42"/>
                  </a:lnTo>
                  <a:lnTo>
                    <a:pt x="237" y="49"/>
                  </a:lnTo>
                  <a:lnTo>
                    <a:pt x="237" y="51"/>
                  </a:lnTo>
                  <a:lnTo>
                    <a:pt x="237" y="54"/>
                  </a:lnTo>
                  <a:lnTo>
                    <a:pt x="239" y="57"/>
                  </a:lnTo>
                  <a:lnTo>
                    <a:pt x="239" y="60"/>
                  </a:lnTo>
                  <a:lnTo>
                    <a:pt x="239" y="63"/>
                  </a:lnTo>
                  <a:lnTo>
                    <a:pt x="241" y="66"/>
                  </a:lnTo>
                  <a:lnTo>
                    <a:pt x="241" y="68"/>
                  </a:lnTo>
                  <a:lnTo>
                    <a:pt x="242" y="71"/>
                  </a:lnTo>
                  <a:lnTo>
                    <a:pt x="242" y="73"/>
                  </a:lnTo>
                  <a:lnTo>
                    <a:pt x="242" y="77"/>
                  </a:lnTo>
                  <a:lnTo>
                    <a:pt x="242" y="80"/>
                  </a:lnTo>
                  <a:lnTo>
                    <a:pt x="244" y="82"/>
                  </a:lnTo>
                  <a:lnTo>
                    <a:pt x="244" y="87"/>
                  </a:lnTo>
                  <a:lnTo>
                    <a:pt x="246" y="94"/>
                  </a:lnTo>
                  <a:lnTo>
                    <a:pt x="246" y="96"/>
                  </a:lnTo>
                  <a:lnTo>
                    <a:pt x="246" y="99"/>
                  </a:lnTo>
                  <a:lnTo>
                    <a:pt x="248" y="101"/>
                  </a:lnTo>
                  <a:lnTo>
                    <a:pt x="248" y="104"/>
                  </a:lnTo>
                  <a:lnTo>
                    <a:pt x="248" y="109"/>
                  </a:lnTo>
                  <a:lnTo>
                    <a:pt x="249" y="114"/>
                  </a:lnTo>
                  <a:lnTo>
                    <a:pt x="249" y="118"/>
                  </a:lnTo>
                  <a:lnTo>
                    <a:pt x="249" y="122"/>
                  </a:lnTo>
                  <a:lnTo>
                    <a:pt x="249" y="126"/>
                  </a:lnTo>
                  <a:lnTo>
                    <a:pt x="249" y="129"/>
                  </a:lnTo>
                  <a:lnTo>
                    <a:pt x="249" y="133"/>
                  </a:lnTo>
                  <a:lnTo>
                    <a:pt x="251" y="136"/>
                  </a:lnTo>
                  <a:lnTo>
                    <a:pt x="249" y="136"/>
                  </a:lnTo>
                  <a:lnTo>
                    <a:pt x="248" y="136"/>
                  </a:lnTo>
                  <a:lnTo>
                    <a:pt x="244" y="136"/>
                  </a:lnTo>
                  <a:lnTo>
                    <a:pt x="241" y="137"/>
                  </a:lnTo>
                  <a:lnTo>
                    <a:pt x="235" y="137"/>
                  </a:lnTo>
                  <a:lnTo>
                    <a:pt x="230" y="138"/>
                  </a:lnTo>
                  <a:lnTo>
                    <a:pt x="223" y="138"/>
                  </a:lnTo>
                  <a:lnTo>
                    <a:pt x="218" y="140"/>
                  </a:lnTo>
                  <a:lnTo>
                    <a:pt x="213" y="140"/>
                  </a:lnTo>
                  <a:lnTo>
                    <a:pt x="209" y="140"/>
                  </a:lnTo>
                  <a:lnTo>
                    <a:pt x="204" y="141"/>
                  </a:lnTo>
                  <a:lnTo>
                    <a:pt x="201" y="141"/>
                  </a:lnTo>
                  <a:lnTo>
                    <a:pt x="196" y="141"/>
                  </a:lnTo>
                  <a:lnTo>
                    <a:pt x="192" y="141"/>
                  </a:lnTo>
                  <a:lnTo>
                    <a:pt x="187" y="142"/>
                  </a:lnTo>
                  <a:lnTo>
                    <a:pt x="184" y="144"/>
                  </a:lnTo>
                  <a:lnTo>
                    <a:pt x="178" y="144"/>
                  </a:lnTo>
                  <a:lnTo>
                    <a:pt x="173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8" y="146"/>
                  </a:lnTo>
                  <a:lnTo>
                    <a:pt x="154" y="146"/>
                  </a:lnTo>
                  <a:lnTo>
                    <a:pt x="149" y="146"/>
                  </a:lnTo>
                  <a:lnTo>
                    <a:pt x="145" y="147"/>
                  </a:lnTo>
                  <a:lnTo>
                    <a:pt x="140" y="147"/>
                  </a:lnTo>
                  <a:lnTo>
                    <a:pt x="135" y="147"/>
                  </a:lnTo>
                  <a:lnTo>
                    <a:pt x="130" y="149"/>
                  </a:lnTo>
                  <a:lnTo>
                    <a:pt x="125" y="149"/>
                  </a:lnTo>
                  <a:lnTo>
                    <a:pt x="119" y="149"/>
                  </a:lnTo>
                  <a:lnTo>
                    <a:pt x="114" y="150"/>
                  </a:lnTo>
                  <a:lnTo>
                    <a:pt x="109" y="150"/>
                  </a:lnTo>
                  <a:lnTo>
                    <a:pt x="106" y="151"/>
                  </a:lnTo>
                  <a:lnTo>
                    <a:pt x="99" y="151"/>
                  </a:lnTo>
                  <a:lnTo>
                    <a:pt x="95" y="151"/>
                  </a:lnTo>
                  <a:lnTo>
                    <a:pt x="90" y="153"/>
                  </a:lnTo>
                  <a:lnTo>
                    <a:pt x="85" y="153"/>
                  </a:lnTo>
                  <a:lnTo>
                    <a:pt x="81" y="153"/>
                  </a:lnTo>
                  <a:lnTo>
                    <a:pt x="76" y="154"/>
                  </a:lnTo>
                  <a:lnTo>
                    <a:pt x="73" y="154"/>
                  </a:lnTo>
                  <a:lnTo>
                    <a:pt x="69" y="155"/>
                  </a:lnTo>
                  <a:lnTo>
                    <a:pt x="64" y="155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4" y="155"/>
                  </a:lnTo>
                  <a:lnTo>
                    <a:pt x="47" y="155"/>
                  </a:lnTo>
                  <a:lnTo>
                    <a:pt x="42" y="156"/>
                  </a:lnTo>
                  <a:lnTo>
                    <a:pt x="36" y="156"/>
                  </a:lnTo>
                  <a:lnTo>
                    <a:pt x="33" y="156"/>
                  </a:lnTo>
                  <a:lnTo>
                    <a:pt x="29" y="156"/>
                  </a:lnTo>
                  <a:lnTo>
                    <a:pt x="29" y="156"/>
                  </a:lnTo>
                  <a:lnTo>
                    <a:pt x="26" y="155"/>
                  </a:lnTo>
                  <a:lnTo>
                    <a:pt x="26" y="154"/>
                  </a:lnTo>
                  <a:lnTo>
                    <a:pt x="24" y="153"/>
                  </a:lnTo>
                  <a:lnTo>
                    <a:pt x="23" y="150"/>
                  </a:lnTo>
                  <a:lnTo>
                    <a:pt x="21" y="146"/>
                  </a:lnTo>
                  <a:lnTo>
                    <a:pt x="19" y="142"/>
                  </a:lnTo>
                  <a:lnTo>
                    <a:pt x="19" y="138"/>
                  </a:lnTo>
                  <a:lnTo>
                    <a:pt x="17" y="135"/>
                  </a:lnTo>
                  <a:lnTo>
                    <a:pt x="16" y="129"/>
                  </a:lnTo>
                  <a:lnTo>
                    <a:pt x="14" y="124"/>
                  </a:lnTo>
                  <a:lnTo>
                    <a:pt x="12" y="121"/>
                  </a:lnTo>
                  <a:lnTo>
                    <a:pt x="12" y="118"/>
                  </a:lnTo>
                  <a:lnTo>
                    <a:pt x="10" y="115"/>
                  </a:lnTo>
                  <a:lnTo>
                    <a:pt x="10" y="113"/>
                  </a:lnTo>
                  <a:lnTo>
                    <a:pt x="10" y="110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1"/>
                  </a:lnTo>
                  <a:lnTo>
                    <a:pt x="7" y="98"/>
                  </a:lnTo>
                  <a:lnTo>
                    <a:pt x="7" y="95"/>
                  </a:lnTo>
                  <a:lnTo>
                    <a:pt x="7" y="92"/>
                  </a:lnTo>
                  <a:lnTo>
                    <a:pt x="7" y="89"/>
                  </a:lnTo>
                  <a:lnTo>
                    <a:pt x="5" y="85"/>
                  </a:lnTo>
                  <a:lnTo>
                    <a:pt x="5" y="82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4" y="72"/>
                  </a:lnTo>
                  <a:lnTo>
                    <a:pt x="4" y="69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2" y="59"/>
                  </a:lnTo>
                  <a:lnTo>
                    <a:pt x="2" y="57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2" y="45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4" y="16"/>
                  </a:lnTo>
                  <a:lnTo>
                    <a:pt x="5" y="13"/>
                  </a:lnTo>
                  <a:lnTo>
                    <a:pt x="7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8AC2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9" name="Freeform 167"/>
            <p:cNvSpPr>
              <a:spLocks/>
            </p:cNvSpPr>
            <p:nvPr/>
          </p:nvSpPr>
          <p:spPr bwMode="auto">
            <a:xfrm>
              <a:off x="4204" y="3762"/>
              <a:ext cx="92" cy="67"/>
            </a:xfrm>
            <a:custGeom>
              <a:avLst/>
              <a:gdLst/>
              <a:ahLst/>
              <a:cxnLst>
                <a:cxn ang="0">
                  <a:pos x="50" y="67"/>
                </a:cxn>
                <a:cxn ang="0">
                  <a:pos x="54" y="65"/>
                </a:cxn>
                <a:cxn ang="0">
                  <a:pos x="59" y="65"/>
                </a:cxn>
                <a:cxn ang="0">
                  <a:pos x="62" y="64"/>
                </a:cxn>
                <a:cxn ang="0">
                  <a:pos x="68" y="63"/>
                </a:cxn>
                <a:cxn ang="0">
                  <a:pos x="74" y="59"/>
                </a:cxn>
                <a:cxn ang="0">
                  <a:pos x="81" y="55"/>
                </a:cxn>
                <a:cxn ang="0">
                  <a:pos x="83" y="51"/>
                </a:cxn>
                <a:cxn ang="0">
                  <a:pos x="87" y="49"/>
                </a:cxn>
                <a:cxn ang="0">
                  <a:pos x="88" y="46"/>
                </a:cxn>
                <a:cxn ang="0">
                  <a:pos x="90" y="44"/>
                </a:cxn>
                <a:cxn ang="0">
                  <a:pos x="90" y="40"/>
                </a:cxn>
                <a:cxn ang="0">
                  <a:pos x="92" y="37"/>
                </a:cxn>
                <a:cxn ang="0">
                  <a:pos x="92" y="33"/>
                </a:cxn>
                <a:cxn ang="0">
                  <a:pos x="92" y="31"/>
                </a:cxn>
                <a:cxn ang="0">
                  <a:pos x="92" y="27"/>
                </a:cxn>
                <a:cxn ang="0">
                  <a:pos x="90" y="23"/>
                </a:cxn>
                <a:cxn ang="0">
                  <a:pos x="88" y="21"/>
                </a:cxn>
                <a:cxn ang="0">
                  <a:pos x="87" y="17"/>
                </a:cxn>
                <a:cxn ang="0">
                  <a:pos x="83" y="14"/>
                </a:cxn>
                <a:cxn ang="0">
                  <a:pos x="80" y="12"/>
                </a:cxn>
                <a:cxn ang="0">
                  <a:pos x="78" y="9"/>
                </a:cxn>
                <a:cxn ang="0">
                  <a:pos x="74" y="7"/>
                </a:cxn>
                <a:cxn ang="0">
                  <a:pos x="71" y="4"/>
                </a:cxn>
                <a:cxn ang="0">
                  <a:pos x="68" y="3"/>
                </a:cxn>
                <a:cxn ang="0">
                  <a:pos x="62" y="1"/>
                </a:cxn>
                <a:cxn ang="0">
                  <a:pos x="59" y="1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5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33" y="1"/>
                </a:cxn>
                <a:cxn ang="0">
                  <a:pos x="28" y="3"/>
                </a:cxn>
                <a:cxn ang="0">
                  <a:pos x="24" y="4"/>
                </a:cxn>
                <a:cxn ang="0">
                  <a:pos x="17" y="7"/>
                </a:cxn>
                <a:cxn ang="0">
                  <a:pos x="10" y="12"/>
                </a:cxn>
                <a:cxn ang="0">
                  <a:pos x="9" y="14"/>
                </a:cxn>
                <a:cxn ang="0">
                  <a:pos x="7" y="17"/>
                </a:cxn>
                <a:cxn ang="0">
                  <a:pos x="5" y="21"/>
                </a:cxn>
                <a:cxn ang="0">
                  <a:pos x="4" y="23"/>
                </a:cxn>
                <a:cxn ang="0">
                  <a:pos x="2" y="26"/>
                </a:cxn>
                <a:cxn ang="0">
                  <a:pos x="2" y="30"/>
                </a:cxn>
                <a:cxn ang="0">
                  <a:pos x="0" y="33"/>
                </a:cxn>
                <a:cxn ang="0">
                  <a:pos x="2" y="37"/>
                </a:cxn>
                <a:cxn ang="0">
                  <a:pos x="2" y="40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5" y="49"/>
                </a:cxn>
                <a:cxn ang="0">
                  <a:pos x="10" y="54"/>
                </a:cxn>
                <a:cxn ang="0">
                  <a:pos x="17" y="59"/>
                </a:cxn>
                <a:cxn ang="0">
                  <a:pos x="19" y="60"/>
                </a:cxn>
                <a:cxn ang="0">
                  <a:pos x="23" y="63"/>
                </a:cxn>
                <a:cxn ang="0">
                  <a:pos x="28" y="64"/>
                </a:cxn>
                <a:cxn ang="0">
                  <a:pos x="31" y="65"/>
                </a:cxn>
                <a:cxn ang="0">
                  <a:pos x="36" y="65"/>
                </a:cxn>
                <a:cxn ang="0">
                  <a:pos x="40" y="67"/>
                </a:cxn>
                <a:cxn ang="0">
                  <a:pos x="45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92" h="67">
                  <a:moveTo>
                    <a:pt x="50" y="67"/>
                  </a:moveTo>
                  <a:lnTo>
                    <a:pt x="54" y="65"/>
                  </a:lnTo>
                  <a:lnTo>
                    <a:pt x="59" y="65"/>
                  </a:lnTo>
                  <a:lnTo>
                    <a:pt x="62" y="64"/>
                  </a:lnTo>
                  <a:lnTo>
                    <a:pt x="68" y="63"/>
                  </a:lnTo>
                  <a:lnTo>
                    <a:pt x="74" y="59"/>
                  </a:lnTo>
                  <a:lnTo>
                    <a:pt x="81" y="55"/>
                  </a:lnTo>
                  <a:lnTo>
                    <a:pt x="83" y="51"/>
                  </a:lnTo>
                  <a:lnTo>
                    <a:pt x="87" y="49"/>
                  </a:lnTo>
                  <a:lnTo>
                    <a:pt x="88" y="46"/>
                  </a:lnTo>
                  <a:lnTo>
                    <a:pt x="90" y="44"/>
                  </a:lnTo>
                  <a:lnTo>
                    <a:pt x="90" y="40"/>
                  </a:lnTo>
                  <a:lnTo>
                    <a:pt x="92" y="37"/>
                  </a:lnTo>
                  <a:lnTo>
                    <a:pt x="92" y="33"/>
                  </a:lnTo>
                  <a:lnTo>
                    <a:pt x="92" y="31"/>
                  </a:lnTo>
                  <a:lnTo>
                    <a:pt x="92" y="27"/>
                  </a:lnTo>
                  <a:lnTo>
                    <a:pt x="90" y="23"/>
                  </a:lnTo>
                  <a:lnTo>
                    <a:pt x="88" y="21"/>
                  </a:lnTo>
                  <a:lnTo>
                    <a:pt x="87" y="17"/>
                  </a:lnTo>
                  <a:lnTo>
                    <a:pt x="83" y="14"/>
                  </a:lnTo>
                  <a:lnTo>
                    <a:pt x="80" y="12"/>
                  </a:lnTo>
                  <a:lnTo>
                    <a:pt x="78" y="9"/>
                  </a:lnTo>
                  <a:lnTo>
                    <a:pt x="74" y="7"/>
                  </a:lnTo>
                  <a:lnTo>
                    <a:pt x="71" y="4"/>
                  </a:lnTo>
                  <a:lnTo>
                    <a:pt x="68" y="3"/>
                  </a:lnTo>
                  <a:lnTo>
                    <a:pt x="62" y="1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3" y="1"/>
                  </a:lnTo>
                  <a:lnTo>
                    <a:pt x="28" y="3"/>
                  </a:lnTo>
                  <a:lnTo>
                    <a:pt x="24" y="4"/>
                  </a:lnTo>
                  <a:lnTo>
                    <a:pt x="17" y="7"/>
                  </a:lnTo>
                  <a:lnTo>
                    <a:pt x="10" y="12"/>
                  </a:lnTo>
                  <a:lnTo>
                    <a:pt x="9" y="14"/>
                  </a:lnTo>
                  <a:lnTo>
                    <a:pt x="7" y="17"/>
                  </a:lnTo>
                  <a:lnTo>
                    <a:pt x="5" y="21"/>
                  </a:lnTo>
                  <a:lnTo>
                    <a:pt x="4" y="23"/>
                  </a:lnTo>
                  <a:lnTo>
                    <a:pt x="2" y="26"/>
                  </a:lnTo>
                  <a:lnTo>
                    <a:pt x="2" y="30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5" y="49"/>
                  </a:lnTo>
                  <a:lnTo>
                    <a:pt x="10" y="54"/>
                  </a:lnTo>
                  <a:lnTo>
                    <a:pt x="17" y="59"/>
                  </a:lnTo>
                  <a:lnTo>
                    <a:pt x="19" y="60"/>
                  </a:lnTo>
                  <a:lnTo>
                    <a:pt x="23" y="63"/>
                  </a:lnTo>
                  <a:lnTo>
                    <a:pt x="28" y="64"/>
                  </a:lnTo>
                  <a:lnTo>
                    <a:pt x="31" y="65"/>
                  </a:lnTo>
                  <a:lnTo>
                    <a:pt x="36" y="65"/>
                  </a:lnTo>
                  <a:lnTo>
                    <a:pt x="40" y="67"/>
                  </a:lnTo>
                  <a:lnTo>
                    <a:pt x="45" y="67"/>
                  </a:lnTo>
                  <a:lnTo>
                    <a:pt x="50" y="67"/>
                  </a:lnTo>
                  <a:lnTo>
                    <a:pt x="50" y="6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0" name="Freeform 168"/>
            <p:cNvSpPr>
              <a:spLocks/>
            </p:cNvSpPr>
            <p:nvPr/>
          </p:nvSpPr>
          <p:spPr bwMode="auto">
            <a:xfrm>
              <a:off x="4623" y="3701"/>
              <a:ext cx="92" cy="68"/>
            </a:xfrm>
            <a:custGeom>
              <a:avLst/>
              <a:gdLst/>
              <a:ahLst/>
              <a:cxnLst>
                <a:cxn ang="0">
                  <a:pos x="52" y="68"/>
                </a:cxn>
                <a:cxn ang="0">
                  <a:pos x="55" y="66"/>
                </a:cxn>
                <a:cxn ang="0">
                  <a:pos x="59" y="65"/>
                </a:cxn>
                <a:cxn ang="0">
                  <a:pos x="64" y="64"/>
                </a:cxn>
                <a:cxn ang="0">
                  <a:pos x="67" y="62"/>
                </a:cxn>
                <a:cxn ang="0">
                  <a:pos x="74" y="59"/>
                </a:cxn>
                <a:cxn ang="0">
                  <a:pos x="81" y="55"/>
                </a:cxn>
                <a:cxn ang="0">
                  <a:pos x="83" y="51"/>
                </a:cxn>
                <a:cxn ang="0">
                  <a:pos x="86" y="48"/>
                </a:cxn>
                <a:cxn ang="0">
                  <a:pos x="88" y="46"/>
                </a:cxn>
                <a:cxn ang="0">
                  <a:pos x="90" y="43"/>
                </a:cxn>
                <a:cxn ang="0">
                  <a:pos x="90" y="39"/>
                </a:cxn>
                <a:cxn ang="0">
                  <a:pos x="92" y="37"/>
                </a:cxn>
                <a:cxn ang="0">
                  <a:pos x="92" y="33"/>
                </a:cxn>
                <a:cxn ang="0">
                  <a:pos x="92" y="30"/>
                </a:cxn>
                <a:cxn ang="0">
                  <a:pos x="90" y="27"/>
                </a:cxn>
                <a:cxn ang="0">
                  <a:pos x="90" y="23"/>
                </a:cxn>
                <a:cxn ang="0">
                  <a:pos x="88" y="20"/>
                </a:cxn>
                <a:cxn ang="0">
                  <a:pos x="86" y="16"/>
                </a:cxn>
                <a:cxn ang="0">
                  <a:pos x="81" y="11"/>
                </a:cxn>
                <a:cxn ang="0">
                  <a:pos x="76" y="7"/>
                </a:cxn>
                <a:cxn ang="0">
                  <a:pos x="71" y="5"/>
                </a:cxn>
                <a:cxn ang="0">
                  <a:pos x="67" y="4"/>
                </a:cxn>
                <a:cxn ang="0">
                  <a:pos x="64" y="2"/>
                </a:cxn>
                <a:cxn ang="0">
                  <a:pos x="60" y="1"/>
                </a:cxn>
                <a:cxn ang="0">
                  <a:pos x="55" y="0"/>
                </a:cxn>
                <a:cxn ang="0">
                  <a:pos x="52" y="0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38" y="0"/>
                </a:cxn>
                <a:cxn ang="0">
                  <a:pos x="33" y="1"/>
                </a:cxn>
                <a:cxn ang="0">
                  <a:pos x="29" y="2"/>
                </a:cxn>
                <a:cxn ang="0">
                  <a:pos x="24" y="4"/>
                </a:cxn>
                <a:cxn ang="0">
                  <a:pos x="21" y="5"/>
                </a:cxn>
                <a:cxn ang="0">
                  <a:pos x="17" y="6"/>
                </a:cxn>
                <a:cxn ang="0">
                  <a:pos x="14" y="9"/>
                </a:cxn>
                <a:cxn ang="0">
                  <a:pos x="10" y="11"/>
                </a:cxn>
                <a:cxn ang="0">
                  <a:pos x="7" y="14"/>
                </a:cxn>
                <a:cxn ang="0">
                  <a:pos x="5" y="16"/>
                </a:cxn>
                <a:cxn ang="0">
                  <a:pos x="3" y="19"/>
                </a:cxn>
                <a:cxn ang="0">
                  <a:pos x="3" y="23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2" y="39"/>
                </a:cxn>
                <a:cxn ang="0">
                  <a:pos x="3" y="42"/>
                </a:cxn>
                <a:cxn ang="0">
                  <a:pos x="3" y="46"/>
                </a:cxn>
                <a:cxn ang="0">
                  <a:pos x="7" y="48"/>
                </a:cxn>
                <a:cxn ang="0">
                  <a:pos x="10" y="54"/>
                </a:cxn>
                <a:cxn ang="0">
                  <a:pos x="17" y="59"/>
                </a:cxn>
                <a:cxn ang="0">
                  <a:pos x="21" y="61"/>
                </a:cxn>
                <a:cxn ang="0">
                  <a:pos x="24" y="62"/>
                </a:cxn>
                <a:cxn ang="0">
                  <a:pos x="28" y="64"/>
                </a:cxn>
                <a:cxn ang="0">
                  <a:pos x="33" y="65"/>
                </a:cxn>
                <a:cxn ang="0">
                  <a:pos x="36" y="66"/>
                </a:cxn>
                <a:cxn ang="0">
                  <a:pos x="41" y="68"/>
                </a:cxn>
                <a:cxn ang="0">
                  <a:pos x="45" y="68"/>
                </a:cxn>
                <a:cxn ang="0">
                  <a:pos x="52" y="68"/>
                </a:cxn>
                <a:cxn ang="0">
                  <a:pos x="52" y="68"/>
                </a:cxn>
              </a:cxnLst>
              <a:rect l="0" t="0" r="r" b="b"/>
              <a:pathLst>
                <a:path w="92" h="68">
                  <a:moveTo>
                    <a:pt x="52" y="68"/>
                  </a:moveTo>
                  <a:lnTo>
                    <a:pt x="55" y="66"/>
                  </a:lnTo>
                  <a:lnTo>
                    <a:pt x="59" y="65"/>
                  </a:lnTo>
                  <a:lnTo>
                    <a:pt x="64" y="64"/>
                  </a:lnTo>
                  <a:lnTo>
                    <a:pt x="67" y="62"/>
                  </a:lnTo>
                  <a:lnTo>
                    <a:pt x="74" y="59"/>
                  </a:lnTo>
                  <a:lnTo>
                    <a:pt x="81" y="55"/>
                  </a:lnTo>
                  <a:lnTo>
                    <a:pt x="83" y="51"/>
                  </a:lnTo>
                  <a:lnTo>
                    <a:pt x="86" y="48"/>
                  </a:lnTo>
                  <a:lnTo>
                    <a:pt x="88" y="46"/>
                  </a:lnTo>
                  <a:lnTo>
                    <a:pt x="90" y="43"/>
                  </a:lnTo>
                  <a:lnTo>
                    <a:pt x="90" y="39"/>
                  </a:lnTo>
                  <a:lnTo>
                    <a:pt x="92" y="37"/>
                  </a:lnTo>
                  <a:lnTo>
                    <a:pt x="92" y="33"/>
                  </a:lnTo>
                  <a:lnTo>
                    <a:pt x="92" y="30"/>
                  </a:lnTo>
                  <a:lnTo>
                    <a:pt x="90" y="27"/>
                  </a:lnTo>
                  <a:lnTo>
                    <a:pt x="90" y="23"/>
                  </a:lnTo>
                  <a:lnTo>
                    <a:pt x="88" y="20"/>
                  </a:lnTo>
                  <a:lnTo>
                    <a:pt x="86" y="16"/>
                  </a:lnTo>
                  <a:lnTo>
                    <a:pt x="81" y="11"/>
                  </a:lnTo>
                  <a:lnTo>
                    <a:pt x="76" y="7"/>
                  </a:lnTo>
                  <a:lnTo>
                    <a:pt x="71" y="5"/>
                  </a:lnTo>
                  <a:lnTo>
                    <a:pt x="67" y="4"/>
                  </a:lnTo>
                  <a:lnTo>
                    <a:pt x="64" y="2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3" y="1"/>
                  </a:lnTo>
                  <a:lnTo>
                    <a:pt x="29" y="2"/>
                  </a:lnTo>
                  <a:lnTo>
                    <a:pt x="24" y="4"/>
                  </a:lnTo>
                  <a:lnTo>
                    <a:pt x="21" y="5"/>
                  </a:lnTo>
                  <a:lnTo>
                    <a:pt x="17" y="6"/>
                  </a:lnTo>
                  <a:lnTo>
                    <a:pt x="14" y="9"/>
                  </a:lnTo>
                  <a:lnTo>
                    <a:pt x="10" y="11"/>
                  </a:lnTo>
                  <a:lnTo>
                    <a:pt x="7" y="14"/>
                  </a:lnTo>
                  <a:lnTo>
                    <a:pt x="5" y="16"/>
                  </a:lnTo>
                  <a:lnTo>
                    <a:pt x="3" y="19"/>
                  </a:lnTo>
                  <a:lnTo>
                    <a:pt x="3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2" y="39"/>
                  </a:lnTo>
                  <a:lnTo>
                    <a:pt x="3" y="42"/>
                  </a:lnTo>
                  <a:lnTo>
                    <a:pt x="3" y="46"/>
                  </a:lnTo>
                  <a:lnTo>
                    <a:pt x="7" y="48"/>
                  </a:lnTo>
                  <a:lnTo>
                    <a:pt x="10" y="54"/>
                  </a:lnTo>
                  <a:lnTo>
                    <a:pt x="17" y="59"/>
                  </a:lnTo>
                  <a:lnTo>
                    <a:pt x="21" y="61"/>
                  </a:lnTo>
                  <a:lnTo>
                    <a:pt x="24" y="62"/>
                  </a:lnTo>
                  <a:lnTo>
                    <a:pt x="28" y="64"/>
                  </a:lnTo>
                  <a:lnTo>
                    <a:pt x="33" y="65"/>
                  </a:lnTo>
                  <a:lnTo>
                    <a:pt x="36" y="66"/>
                  </a:lnTo>
                  <a:lnTo>
                    <a:pt x="41" y="68"/>
                  </a:lnTo>
                  <a:lnTo>
                    <a:pt x="45" y="68"/>
                  </a:lnTo>
                  <a:lnTo>
                    <a:pt x="52" y="68"/>
                  </a:lnTo>
                  <a:lnTo>
                    <a:pt x="52" y="6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1" name="Freeform 169"/>
            <p:cNvSpPr>
              <a:spLocks/>
            </p:cNvSpPr>
            <p:nvPr/>
          </p:nvSpPr>
          <p:spPr bwMode="auto">
            <a:xfrm>
              <a:off x="4258" y="3872"/>
              <a:ext cx="78" cy="58"/>
            </a:xfrm>
            <a:custGeom>
              <a:avLst/>
              <a:gdLst/>
              <a:ahLst/>
              <a:cxnLst>
                <a:cxn ang="0">
                  <a:pos x="43" y="58"/>
                </a:cxn>
                <a:cxn ang="0">
                  <a:pos x="50" y="57"/>
                </a:cxn>
                <a:cxn ang="0">
                  <a:pos x="57" y="54"/>
                </a:cxn>
                <a:cxn ang="0">
                  <a:pos x="64" y="51"/>
                </a:cxn>
                <a:cxn ang="0">
                  <a:pos x="69" y="48"/>
                </a:cxn>
                <a:cxn ang="0">
                  <a:pos x="72" y="42"/>
                </a:cxn>
                <a:cxn ang="0">
                  <a:pos x="76" y="37"/>
                </a:cxn>
                <a:cxn ang="0">
                  <a:pos x="76" y="35"/>
                </a:cxn>
                <a:cxn ang="0">
                  <a:pos x="78" y="32"/>
                </a:cxn>
                <a:cxn ang="0">
                  <a:pos x="78" y="30"/>
                </a:cxn>
                <a:cxn ang="0">
                  <a:pos x="78" y="27"/>
                </a:cxn>
                <a:cxn ang="0">
                  <a:pos x="76" y="23"/>
                </a:cxn>
                <a:cxn ang="0">
                  <a:pos x="76" y="21"/>
                </a:cxn>
                <a:cxn ang="0">
                  <a:pos x="74" y="18"/>
                </a:cxn>
                <a:cxn ang="0">
                  <a:pos x="72" y="16"/>
                </a:cxn>
                <a:cxn ang="0">
                  <a:pos x="69" y="10"/>
                </a:cxn>
                <a:cxn ang="0">
                  <a:pos x="64" y="7"/>
                </a:cxn>
                <a:cxn ang="0">
                  <a:pos x="57" y="4"/>
                </a:cxn>
                <a:cxn ang="0">
                  <a:pos x="52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40" y="0"/>
                </a:cxn>
                <a:cxn ang="0">
                  <a:pos x="36" y="1"/>
                </a:cxn>
                <a:cxn ang="0">
                  <a:pos x="33" y="1"/>
                </a:cxn>
                <a:cxn ang="0">
                  <a:pos x="29" y="1"/>
                </a:cxn>
                <a:cxn ang="0">
                  <a:pos x="24" y="3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10" y="10"/>
                </a:cxn>
                <a:cxn ang="0">
                  <a:pos x="5" y="14"/>
                </a:cxn>
                <a:cxn ang="0">
                  <a:pos x="1" y="21"/>
                </a:cxn>
                <a:cxn ang="0">
                  <a:pos x="0" y="23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0" y="32"/>
                </a:cxn>
                <a:cxn ang="0">
                  <a:pos x="1" y="37"/>
                </a:cxn>
                <a:cxn ang="0">
                  <a:pos x="5" y="42"/>
                </a:cxn>
                <a:cxn ang="0">
                  <a:pos x="8" y="46"/>
                </a:cxn>
                <a:cxn ang="0">
                  <a:pos x="15" y="51"/>
                </a:cxn>
                <a:cxn ang="0">
                  <a:pos x="20" y="54"/>
                </a:cxn>
                <a:cxn ang="0">
                  <a:pos x="27" y="57"/>
                </a:cxn>
                <a:cxn ang="0">
                  <a:pos x="31" y="57"/>
                </a:cxn>
                <a:cxn ang="0">
                  <a:pos x="36" y="58"/>
                </a:cxn>
                <a:cxn ang="0">
                  <a:pos x="40" y="58"/>
                </a:cxn>
                <a:cxn ang="0">
                  <a:pos x="43" y="58"/>
                </a:cxn>
                <a:cxn ang="0">
                  <a:pos x="43" y="58"/>
                </a:cxn>
              </a:cxnLst>
              <a:rect l="0" t="0" r="r" b="b"/>
              <a:pathLst>
                <a:path w="78" h="58">
                  <a:moveTo>
                    <a:pt x="43" y="58"/>
                  </a:moveTo>
                  <a:lnTo>
                    <a:pt x="50" y="57"/>
                  </a:lnTo>
                  <a:lnTo>
                    <a:pt x="57" y="54"/>
                  </a:lnTo>
                  <a:lnTo>
                    <a:pt x="64" y="51"/>
                  </a:lnTo>
                  <a:lnTo>
                    <a:pt x="69" y="48"/>
                  </a:lnTo>
                  <a:lnTo>
                    <a:pt x="72" y="42"/>
                  </a:lnTo>
                  <a:lnTo>
                    <a:pt x="76" y="37"/>
                  </a:lnTo>
                  <a:lnTo>
                    <a:pt x="76" y="35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7"/>
                  </a:lnTo>
                  <a:lnTo>
                    <a:pt x="76" y="23"/>
                  </a:lnTo>
                  <a:lnTo>
                    <a:pt x="76" y="21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69" y="10"/>
                  </a:lnTo>
                  <a:lnTo>
                    <a:pt x="64" y="7"/>
                  </a:lnTo>
                  <a:lnTo>
                    <a:pt x="57" y="4"/>
                  </a:lnTo>
                  <a:lnTo>
                    <a:pt x="52" y="1"/>
                  </a:lnTo>
                  <a:lnTo>
                    <a:pt x="48" y="1"/>
                  </a:lnTo>
                  <a:lnTo>
                    <a:pt x="45" y="1"/>
                  </a:lnTo>
                  <a:lnTo>
                    <a:pt x="40" y="0"/>
                  </a:lnTo>
                  <a:lnTo>
                    <a:pt x="36" y="1"/>
                  </a:lnTo>
                  <a:lnTo>
                    <a:pt x="33" y="1"/>
                  </a:lnTo>
                  <a:lnTo>
                    <a:pt x="29" y="1"/>
                  </a:lnTo>
                  <a:lnTo>
                    <a:pt x="24" y="3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10" y="10"/>
                  </a:lnTo>
                  <a:lnTo>
                    <a:pt x="5" y="14"/>
                  </a:lnTo>
                  <a:lnTo>
                    <a:pt x="1" y="21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1" y="37"/>
                  </a:lnTo>
                  <a:lnTo>
                    <a:pt x="5" y="42"/>
                  </a:lnTo>
                  <a:lnTo>
                    <a:pt x="8" y="46"/>
                  </a:lnTo>
                  <a:lnTo>
                    <a:pt x="15" y="51"/>
                  </a:lnTo>
                  <a:lnTo>
                    <a:pt x="20" y="54"/>
                  </a:lnTo>
                  <a:lnTo>
                    <a:pt x="27" y="57"/>
                  </a:lnTo>
                  <a:lnTo>
                    <a:pt x="31" y="57"/>
                  </a:lnTo>
                  <a:lnTo>
                    <a:pt x="36" y="58"/>
                  </a:lnTo>
                  <a:lnTo>
                    <a:pt x="40" y="58"/>
                  </a:lnTo>
                  <a:lnTo>
                    <a:pt x="43" y="58"/>
                  </a:lnTo>
                  <a:lnTo>
                    <a:pt x="43" y="5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2" name="Freeform 170"/>
            <p:cNvSpPr>
              <a:spLocks/>
            </p:cNvSpPr>
            <p:nvPr/>
          </p:nvSpPr>
          <p:spPr bwMode="auto">
            <a:xfrm>
              <a:off x="4630" y="3827"/>
              <a:ext cx="79" cy="59"/>
            </a:xfrm>
            <a:custGeom>
              <a:avLst/>
              <a:gdLst/>
              <a:ahLst/>
              <a:cxnLst>
                <a:cxn ang="0">
                  <a:pos x="45" y="59"/>
                </a:cxn>
                <a:cxn ang="0">
                  <a:pos x="50" y="57"/>
                </a:cxn>
                <a:cxn ang="0">
                  <a:pos x="59" y="54"/>
                </a:cxn>
                <a:cxn ang="0">
                  <a:pos x="64" y="52"/>
                </a:cxn>
                <a:cxn ang="0">
                  <a:pos x="69" y="48"/>
                </a:cxn>
                <a:cxn ang="0">
                  <a:pos x="74" y="43"/>
                </a:cxn>
                <a:cxn ang="0">
                  <a:pos x="78" y="38"/>
                </a:cxn>
                <a:cxn ang="0">
                  <a:pos x="78" y="35"/>
                </a:cxn>
                <a:cxn ang="0">
                  <a:pos x="79" y="32"/>
                </a:cxn>
                <a:cxn ang="0">
                  <a:pos x="79" y="30"/>
                </a:cxn>
                <a:cxn ang="0">
                  <a:pos x="79" y="27"/>
                </a:cxn>
                <a:cxn ang="0">
                  <a:pos x="79" y="23"/>
                </a:cxn>
                <a:cxn ang="0">
                  <a:pos x="78" y="21"/>
                </a:cxn>
                <a:cxn ang="0">
                  <a:pos x="76" y="18"/>
                </a:cxn>
                <a:cxn ang="0">
                  <a:pos x="74" y="16"/>
                </a:cxn>
                <a:cxn ang="0">
                  <a:pos x="69" y="11"/>
                </a:cxn>
                <a:cxn ang="0">
                  <a:pos x="66" y="7"/>
                </a:cxn>
                <a:cxn ang="0">
                  <a:pos x="59" y="4"/>
                </a:cxn>
                <a:cxn ang="0">
                  <a:pos x="52" y="2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9" y="2"/>
                </a:cxn>
                <a:cxn ang="0">
                  <a:pos x="26" y="2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7" y="16"/>
                </a:cxn>
                <a:cxn ang="0">
                  <a:pos x="3" y="21"/>
                </a:cxn>
                <a:cxn ang="0">
                  <a:pos x="2" y="23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7" y="43"/>
                </a:cxn>
                <a:cxn ang="0">
                  <a:pos x="10" y="46"/>
                </a:cxn>
                <a:cxn ang="0">
                  <a:pos x="15" y="52"/>
                </a:cxn>
                <a:cxn ang="0">
                  <a:pos x="21" y="54"/>
                </a:cxn>
                <a:cxn ang="0">
                  <a:pos x="29" y="57"/>
                </a:cxn>
                <a:cxn ang="0">
                  <a:pos x="31" y="57"/>
                </a:cxn>
                <a:cxn ang="0">
                  <a:pos x="36" y="58"/>
                </a:cxn>
                <a:cxn ang="0">
                  <a:pos x="40" y="58"/>
                </a:cxn>
                <a:cxn ang="0">
                  <a:pos x="45" y="59"/>
                </a:cxn>
                <a:cxn ang="0">
                  <a:pos x="45" y="59"/>
                </a:cxn>
              </a:cxnLst>
              <a:rect l="0" t="0" r="r" b="b"/>
              <a:pathLst>
                <a:path w="79" h="59">
                  <a:moveTo>
                    <a:pt x="45" y="59"/>
                  </a:moveTo>
                  <a:lnTo>
                    <a:pt x="50" y="57"/>
                  </a:lnTo>
                  <a:lnTo>
                    <a:pt x="59" y="54"/>
                  </a:lnTo>
                  <a:lnTo>
                    <a:pt x="64" y="52"/>
                  </a:lnTo>
                  <a:lnTo>
                    <a:pt x="69" y="48"/>
                  </a:lnTo>
                  <a:lnTo>
                    <a:pt x="74" y="43"/>
                  </a:lnTo>
                  <a:lnTo>
                    <a:pt x="78" y="38"/>
                  </a:lnTo>
                  <a:lnTo>
                    <a:pt x="78" y="35"/>
                  </a:lnTo>
                  <a:lnTo>
                    <a:pt x="79" y="32"/>
                  </a:lnTo>
                  <a:lnTo>
                    <a:pt x="79" y="30"/>
                  </a:lnTo>
                  <a:lnTo>
                    <a:pt x="79" y="27"/>
                  </a:lnTo>
                  <a:lnTo>
                    <a:pt x="79" y="23"/>
                  </a:lnTo>
                  <a:lnTo>
                    <a:pt x="78" y="21"/>
                  </a:lnTo>
                  <a:lnTo>
                    <a:pt x="76" y="18"/>
                  </a:lnTo>
                  <a:lnTo>
                    <a:pt x="74" y="16"/>
                  </a:lnTo>
                  <a:lnTo>
                    <a:pt x="69" y="11"/>
                  </a:lnTo>
                  <a:lnTo>
                    <a:pt x="66" y="7"/>
                  </a:lnTo>
                  <a:lnTo>
                    <a:pt x="59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7" y="16"/>
                  </a:lnTo>
                  <a:lnTo>
                    <a:pt x="3" y="21"/>
                  </a:lnTo>
                  <a:lnTo>
                    <a:pt x="2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52"/>
                  </a:lnTo>
                  <a:lnTo>
                    <a:pt x="21" y="54"/>
                  </a:lnTo>
                  <a:lnTo>
                    <a:pt x="29" y="57"/>
                  </a:lnTo>
                  <a:lnTo>
                    <a:pt x="31" y="57"/>
                  </a:lnTo>
                  <a:lnTo>
                    <a:pt x="36" y="58"/>
                  </a:lnTo>
                  <a:lnTo>
                    <a:pt x="40" y="58"/>
                  </a:lnTo>
                  <a:lnTo>
                    <a:pt x="45" y="59"/>
                  </a:lnTo>
                  <a:lnTo>
                    <a:pt x="45" y="5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3" name="Freeform 171"/>
            <p:cNvSpPr>
              <a:spLocks/>
            </p:cNvSpPr>
            <p:nvPr/>
          </p:nvSpPr>
          <p:spPr bwMode="auto">
            <a:xfrm>
              <a:off x="3777" y="3812"/>
              <a:ext cx="112" cy="104"/>
            </a:xfrm>
            <a:custGeom>
              <a:avLst/>
              <a:gdLst/>
              <a:ahLst/>
              <a:cxnLst>
                <a:cxn ang="0">
                  <a:pos x="72" y="102"/>
                </a:cxn>
                <a:cxn ang="0">
                  <a:pos x="72" y="97"/>
                </a:cxn>
                <a:cxn ang="0">
                  <a:pos x="72" y="92"/>
                </a:cxn>
                <a:cxn ang="0">
                  <a:pos x="72" y="87"/>
                </a:cxn>
                <a:cxn ang="0">
                  <a:pos x="72" y="81"/>
                </a:cxn>
                <a:cxn ang="0">
                  <a:pos x="72" y="76"/>
                </a:cxn>
                <a:cxn ang="0">
                  <a:pos x="71" y="69"/>
                </a:cxn>
                <a:cxn ang="0">
                  <a:pos x="69" y="64"/>
                </a:cxn>
                <a:cxn ang="0">
                  <a:pos x="69" y="58"/>
                </a:cxn>
                <a:cxn ang="0">
                  <a:pos x="67" y="51"/>
                </a:cxn>
                <a:cxn ang="0">
                  <a:pos x="65" y="45"/>
                </a:cxn>
                <a:cxn ang="0">
                  <a:pos x="62" y="40"/>
                </a:cxn>
                <a:cxn ang="0">
                  <a:pos x="57" y="32"/>
                </a:cxn>
                <a:cxn ang="0">
                  <a:pos x="46" y="26"/>
                </a:cxn>
                <a:cxn ang="0">
                  <a:pos x="38" y="22"/>
                </a:cxn>
                <a:cxn ang="0">
                  <a:pos x="29" y="19"/>
                </a:cxn>
                <a:cxn ang="0">
                  <a:pos x="19" y="19"/>
                </a:cxn>
                <a:cxn ang="0">
                  <a:pos x="10" y="22"/>
                </a:cxn>
                <a:cxn ang="0">
                  <a:pos x="1" y="24"/>
                </a:cxn>
                <a:cxn ang="0">
                  <a:pos x="1" y="17"/>
                </a:cxn>
                <a:cxn ang="0">
                  <a:pos x="6" y="12"/>
                </a:cxn>
                <a:cxn ang="0">
                  <a:pos x="12" y="6"/>
                </a:cxn>
                <a:cxn ang="0">
                  <a:pos x="22" y="4"/>
                </a:cxn>
                <a:cxn ang="0">
                  <a:pos x="34" y="0"/>
                </a:cxn>
                <a:cxn ang="0">
                  <a:pos x="46" y="0"/>
                </a:cxn>
                <a:cxn ang="0">
                  <a:pos x="55" y="1"/>
                </a:cxn>
                <a:cxn ang="0">
                  <a:pos x="64" y="4"/>
                </a:cxn>
                <a:cxn ang="0">
                  <a:pos x="72" y="8"/>
                </a:cxn>
                <a:cxn ang="0">
                  <a:pos x="81" y="14"/>
                </a:cxn>
                <a:cxn ang="0">
                  <a:pos x="90" y="21"/>
                </a:cxn>
                <a:cxn ang="0">
                  <a:pos x="96" y="27"/>
                </a:cxn>
                <a:cxn ang="0">
                  <a:pos x="102" y="35"/>
                </a:cxn>
                <a:cxn ang="0">
                  <a:pos x="107" y="42"/>
                </a:cxn>
                <a:cxn ang="0">
                  <a:pos x="109" y="49"/>
                </a:cxn>
                <a:cxn ang="0">
                  <a:pos x="110" y="56"/>
                </a:cxn>
                <a:cxn ang="0">
                  <a:pos x="110" y="64"/>
                </a:cxn>
                <a:cxn ang="0">
                  <a:pos x="112" y="72"/>
                </a:cxn>
                <a:cxn ang="0">
                  <a:pos x="110" y="77"/>
                </a:cxn>
                <a:cxn ang="0">
                  <a:pos x="110" y="83"/>
                </a:cxn>
                <a:cxn ang="0">
                  <a:pos x="109" y="90"/>
                </a:cxn>
                <a:cxn ang="0">
                  <a:pos x="109" y="95"/>
                </a:cxn>
                <a:cxn ang="0">
                  <a:pos x="105" y="101"/>
                </a:cxn>
                <a:cxn ang="0">
                  <a:pos x="105" y="104"/>
                </a:cxn>
                <a:cxn ang="0">
                  <a:pos x="72" y="104"/>
                </a:cxn>
              </a:cxnLst>
              <a:rect l="0" t="0" r="r" b="b"/>
              <a:pathLst>
                <a:path w="112" h="104">
                  <a:moveTo>
                    <a:pt x="72" y="104"/>
                  </a:moveTo>
                  <a:lnTo>
                    <a:pt x="72" y="102"/>
                  </a:lnTo>
                  <a:lnTo>
                    <a:pt x="72" y="101"/>
                  </a:lnTo>
                  <a:lnTo>
                    <a:pt x="72" y="97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2" y="90"/>
                  </a:lnTo>
                  <a:lnTo>
                    <a:pt x="72" y="87"/>
                  </a:lnTo>
                  <a:lnTo>
                    <a:pt x="72" y="85"/>
                  </a:lnTo>
                  <a:lnTo>
                    <a:pt x="72" y="81"/>
                  </a:lnTo>
                  <a:lnTo>
                    <a:pt x="72" y="78"/>
                  </a:lnTo>
                  <a:lnTo>
                    <a:pt x="72" y="76"/>
                  </a:lnTo>
                  <a:lnTo>
                    <a:pt x="72" y="73"/>
                  </a:lnTo>
                  <a:lnTo>
                    <a:pt x="71" y="69"/>
                  </a:lnTo>
                  <a:lnTo>
                    <a:pt x="71" y="67"/>
                  </a:lnTo>
                  <a:lnTo>
                    <a:pt x="69" y="64"/>
                  </a:lnTo>
                  <a:lnTo>
                    <a:pt x="69" y="60"/>
                  </a:lnTo>
                  <a:lnTo>
                    <a:pt x="69" y="58"/>
                  </a:lnTo>
                  <a:lnTo>
                    <a:pt x="67" y="54"/>
                  </a:lnTo>
                  <a:lnTo>
                    <a:pt x="67" y="51"/>
                  </a:lnTo>
                  <a:lnTo>
                    <a:pt x="67" y="49"/>
                  </a:lnTo>
                  <a:lnTo>
                    <a:pt x="65" y="45"/>
                  </a:lnTo>
                  <a:lnTo>
                    <a:pt x="64" y="42"/>
                  </a:lnTo>
                  <a:lnTo>
                    <a:pt x="62" y="40"/>
                  </a:lnTo>
                  <a:lnTo>
                    <a:pt x="60" y="37"/>
                  </a:lnTo>
                  <a:lnTo>
                    <a:pt x="57" y="32"/>
                  </a:lnTo>
                  <a:lnTo>
                    <a:pt x="53" y="30"/>
                  </a:lnTo>
                  <a:lnTo>
                    <a:pt x="46" y="26"/>
                  </a:lnTo>
                  <a:lnTo>
                    <a:pt x="43" y="23"/>
                  </a:lnTo>
                  <a:lnTo>
                    <a:pt x="38" y="22"/>
                  </a:lnTo>
                  <a:lnTo>
                    <a:pt x="32" y="21"/>
                  </a:lnTo>
                  <a:lnTo>
                    <a:pt x="29" y="19"/>
                  </a:lnTo>
                  <a:lnTo>
                    <a:pt x="24" y="19"/>
                  </a:lnTo>
                  <a:lnTo>
                    <a:pt x="19" y="19"/>
                  </a:lnTo>
                  <a:lnTo>
                    <a:pt x="15" y="21"/>
                  </a:lnTo>
                  <a:lnTo>
                    <a:pt x="10" y="22"/>
                  </a:lnTo>
                  <a:lnTo>
                    <a:pt x="5" y="23"/>
                  </a:lnTo>
                  <a:lnTo>
                    <a:pt x="1" y="24"/>
                  </a:lnTo>
                  <a:lnTo>
                    <a:pt x="0" y="26"/>
                  </a:lnTo>
                  <a:lnTo>
                    <a:pt x="1" y="17"/>
                  </a:lnTo>
                  <a:lnTo>
                    <a:pt x="3" y="15"/>
                  </a:lnTo>
                  <a:lnTo>
                    <a:pt x="6" y="12"/>
                  </a:lnTo>
                  <a:lnTo>
                    <a:pt x="8" y="9"/>
                  </a:lnTo>
                  <a:lnTo>
                    <a:pt x="12" y="6"/>
                  </a:lnTo>
                  <a:lnTo>
                    <a:pt x="17" y="5"/>
                  </a:lnTo>
                  <a:lnTo>
                    <a:pt x="22" y="4"/>
                  </a:lnTo>
                  <a:lnTo>
                    <a:pt x="27" y="1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64" y="4"/>
                  </a:lnTo>
                  <a:lnTo>
                    <a:pt x="67" y="6"/>
                  </a:lnTo>
                  <a:lnTo>
                    <a:pt x="72" y="8"/>
                  </a:lnTo>
                  <a:lnTo>
                    <a:pt x="76" y="10"/>
                  </a:lnTo>
                  <a:lnTo>
                    <a:pt x="81" y="14"/>
                  </a:lnTo>
                  <a:lnTo>
                    <a:pt x="86" y="17"/>
                  </a:lnTo>
                  <a:lnTo>
                    <a:pt x="90" y="21"/>
                  </a:lnTo>
                  <a:lnTo>
                    <a:pt x="93" y="23"/>
                  </a:lnTo>
                  <a:lnTo>
                    <a:pt x="96" y="27"/>
                  </a:lnTo>
                  <a:lnTo>
                    <a:pt x="98" y="31"/>
                  </a:lnTo>
                  <a:lnTo>
                    <a:pt x="102" y="35"/>
                  </a:lnTo>
                  <a:lnTo>
                    <a:pt x="103" y="38"/>
                  </a:lnTo>
                  <a:lnTo>
                    <a:pt x="107" y="42"/>
                  </a:lnTo>
                  <a:lnTo>
                    <a:pt x="107" y="45"/>
                  </a:lnTo>
                  <a:lnTo>
                    <a:pt x="109" y="49"/>
                  </a:lnTo>
                  <a:lnTo>
                    <a:pt x="109" y="53"/>
                  </a:lnTo>
                  <a:lnTo>
                    <a:pt x="110" y="56"/>
                  </a:lnTo>
                  <a:lnTo>
                    <a:pt x="110" y="60"/>
                  </a:lnTo>
                  <a:lnTo>
                    <a:pt x="110" y="64"/>
                  </a:lnTo>
                  <a:lnTo>
                    <a:pt x="110" y="67"/>
                  </a:lnTo>
                  <a:lnTo>
                    <a:pt x="112" y="72"/>
                  </a:lnTo>
                  <a:lnTo>
                    <a:pt x="110" y="74"/>
                  </a:lnTo>
                  <a:lnTo>
                    <a:pt x="110" y="77"/>
                  </a:lnTo>
                  <a:lnTo>
                    <a:pt x="110" y="81"/>
                  </a:lnTo>
                  <a:lnTo>
                    <a:pt x="110" y="83"/>
                  </a:lnTo>
                  <a:lnTo>
                    <a:pt x="110" y="86"/>
                  </a:lnTo>
                  <a:lnTo>
                    <a:pt x="109" y="90"/>
                  </a:lnTo>
                  <a:lnTo>
                    <a:pt x="109" y="92"/>
                  </a:lnTo>
                  <a:lnTo>
                    <a:pt x="109" y="95"/>
                  </a:lnTo>
                  <a:lnTo>
                    <a:pt x="107" y="97"/>
                  </a:lnTo>
                  <a:lnTo>
                    <a:pt x="105" y="101"/>
                  </a:lnTo>
                  <a:lnTo>
                    <a:pt x="105" y="102"/>
                  </a:lnTo>
                  <a:lnTo>
                    <a:pt x="105" y="104"/>
                  </a:lnTo>
                  <a:lnTo>
                    <a:pt x="72" y="104"/>
                  </a:lnTo>
                  <a:lnTo>
                    <a:pt x="72" y="104"/>
                  </a:lnTo>
                  <a:close/>
                </a:path>
              </a:pathLst>
            </a:custGeom>
            <a:solidFill>
              <a:srgbClr val="AD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4" name="Freeform 172"/>
            <p:cNvSpPr>
              <a:spLocks/>
            </p:cNvSpPr>
            <p:nvPr/>
          </p:nvSpPr>
          <p:spPr bwMode="auto">
            <a:xfrm>
              <a:off x="3927" y="3836"/>
              <a:ext cx="123" cy="192"/>
            </a:xfrm>
            <a:custGeom>
              <a:avLst/>
              <a:gdLst/>
              <a:ahLst/>
              <a:cxnLst>
                <a:cxn ang="0">
                  <a:pos x="81" y="191"/>
                </a:cxn>
                <a:cxn ang="0">
                  <a:pos x="92" y="187"/>
                </a:cxn>
                <a:cxn ang="0">
                  <a:pos x="102" y="178"/>
                </a:cxn>
                <a:cxn ang="0">
                  <a:pos x="107" y="171"/>
                </a:cxn>
                <a:cxn ang="0">
                  <a:pos x="111" y="164"/>
                </a:cxn>
                <a:cxn ang="0">
                  <a:pos x="114" y="158"/>
                </a:cxn>
                <a:cxn ang="0">
                  <a:pos x="118" y="150"/>
                </a:cxn>
                <a:cxn ang="0">
                  <a:pos x="120" y="142"/>
                </a:cxn>
                <a:cxn ang="0">
                  <a:pos x="121" y="133"/>
                </a:cxn>
                <a:cxn ang="0">
                  <a:pos x="121" y="126"/>
                </a:cxn>
                <a:cxn ang="0">
                  <a:pos x="123" y="117"/>
                </a:cxn>
                <a:cxn ang="0">
                  <a:pos x="123" y="107"/>
                </a:cxn>
                <a:cxn ang="0">
                  <a:pos x="123" y="98"/>
                </a:cxn>
                <a:cxn ang="0">
                  <a:pos x="121" y="87"/>
                </a:cxn>
                <a:cxn ang="0">
                  <a:pos x="120" y="78"/>
                </a:cxn>
                <a:cxn ang="0">
                  <a:pos x="116" y="68"/>
                </a:cxn>
                <a:cxn ang="0">
                  <a:pos x="114" y="59"/>
                </a:cxn>
                <a:cxn ang="0">
                  <a:pos x="111" y="52"/>
                </a:cxn>
                <a:cxn ang="0">
                  <a:pos x="107" y="43"/>
                </a:cxn>
                <a:cxn ang="0">
                  <a:pos x="102" y="36"/>
                </a:cxn>
                <a:cxn ang="0">
                  <a:pos x="99" y="29"/>
                </a:cxn>
                <a:cxn ang="0">
                  <a:pos x="94" y="22"/>
                </a:cxn>
                <a:cxn ang="0">
                  <a:pos x="88" y="17"/>
                </a:cxn>
                <a:cxn ang="0">
                  <a:pos x="80" y="9"/>
                </a:cxn>
                <a:cxn ang="0">
                  <a:pos x="69" y="3"/>
                </a:cxn>
                <a:cxn ang="0">
                  <a:pos x="57" y="0"/>
                </a:cxn>
                <a:cxn ang="0">
                  <a:pos x="45" y="2"/>
                </a:cxn>
                <a:cxn ang="0">
                  <a:pos x="33" y="7"/>
                </a:cxn>
                <a:cxn ang="0">
                  <a:pos x="23" y="14"/>
                </a:cxn>
                <a:cxn ang="0">
                  <a:pos x="16" y="22"/>
                </a:cxn>
                <a:cxn ang="0">
                  <a:pos x="12" y="29"/>
                </a:cxn>
                <a:cxn ang="0">
                  <a:pos x="9" y="35"/>
                </a:cxn>
                <a:cxn ang="0">
                  <a:pos x="5" y="43"/>
                </a:cxn>
                <a:cxn ang="0">
                  <a:pos x="4" y="50"/>
                </a:cxn>
                <a:cxn ang="0">
                  <a:pos x="2" y="59"/>
                </a:cxn>
                <a:cxn ang="0">
                  <a:pos x="0" y="68"/>
                </a:cxn>
                <a:cxn ang="0">
                  <a:pos x="0" y="77"/>
                </a:cxn>
                <a:cxn ang="0">
                  <a:pos x="0" y="86"/>
                </a:cxn>
                <a:cxn ang="0">
                  <a:pos x="0" y="96"/>
                </a:cxn>
                <a:cxn ang="0">
                  <a:pos x="2" y="107"/>
                </a:cxn>
                <a:cxn ang="0">
                  <a:pos x="4" y="116"/>
                </a:cxn>
                <a:cxn ang="0">
                  <a:pos x="7" y="124"/>
                </a:cxn>
                <a:cxn ang="0">
                  <a:pos x="9" y="133"/>
                </a:cxn>
                <a:cxn ang="0">
                  <a:pos x="12" y="141"/>
                </a:cxn>
                <a:cxn ang="0">
                  <a:pos x="16" y="150"/>
                </a:cxn>
                <a:cxn ang="0">
                  <a:pos x="21" y="158"/>
                </a:cxn>
                <a:cxn ang="0">
                  <a:pos x="26" y="164"/>
                </a:cxn>
                <a:cxn ang="0">
                  <a:pos x="30" y="171"/>
                </a:cxn>
                <a:cxn ang="0">
                  <a:pos x="36" y="176"/>
                </a:cxn>
                <a:cxn ang="0">
                  <a:pos x="43" y="183"/>
                </a:cxn>
                <a:cxn ang="0">
                  <a:pos x="56" y="190"/>
                </a:cxn>
                <a:cxn ang="0">
                  <a:pos x="69" y="192"/>
                </a:cxn>
                <a:cxn ang="0">
                  <a:pos x="76" y="192"/>
                </a:cxn>
              </a:cxnLst>
              <a:rect l="0" t="0" r="r" b="b"/>
              <a:pathLst>
                <a:path w="123" h="192">
                  <a:moveTo>
                    <a:pt x="76" y="192"/>
                  </a:moveTo>
                  <a:lnTo>
                    <a:pt x="81" y="191"/>
                  </a:lnTo>
                  <a:lnTo>
                    <a:pt x="87" y="190"/>
                  </a:lnTo>
                  <a:lnTo>
                    <a:pt x="92" y="187"/>
                  </a:lnTo>
                  <a:lnTo>
                    <a:pt x="97" y="183"/>
                  </a:lnTo>
                  <a:lnTo>
                    <a:pt x="102" y="178"/>
                  </a:lnTo>
                  <a:lnTo>
                    <a:pt x="106" y="174"/>
                  </a:lnTo>
                  <a:lnTo>
                    <a:pt x="107" y="171"/>
                  </a:lnTo>
                  <a:lnTo>
                    <a:pt x="109" y="168"/>
                  </a:lnTo>
                  <a:lnTo>
                    <a:pt x="111" y="164"/>
                  </a:lnTo>
                  <a:lnTo>
                    <a:pt x="114" y="162"/>
                  </a:lnTo>
                  <a:lnTo>
                    <a:pt x="114" y="158"/>
                  </a:lnTo>
                  <a:lnTo>
                    <a:pt x="116" y="154"/>
                  </a:lnTo>
                  <a:lnTo>
                    <a:pt x="118" y="150"/>
                  </a:lnTo>
                  <a:lnTo>
                    <a:pt x="118" y="146"/>
                  </a:lnTo>
                  <a:lnTo>
                    <a:pt x="120" y="142"/>
                  </a:lnTo>
                  <a:lnTo>
                    <a:pt x="120" y="139"/>
                  </a:lnTo>
                  <a:lnTo>
                    <a:pt x="121" y="133"/>
                  </a:lnTo>
                  <a:lnTo>
                    <a:pt x="121" y="130"/>
                  </a:lnTo>
                  <a:lnTo>
                    <a:pt x="121" y="126"/>
                  </a:lnTo>
                  <a:lnTo>
                    <a:pt x="123" y="121"/>
                  </a:lnTo>
                  <a:lnTo>
                    <a:pt x="123" y="117"/>
                  </a:lnTo>
                  <a:lnTo>
                    <a:pt x="123" y="112"/>
                  </a:lnTo>
                  <a:lnTo>
                    <a:pt x="123" y="107"/>
                  </a:lnTo>
                  <a:lnTo>
                    <a:pt x="123" y="103"/>
                  </a:lnTo>
                  <a:lnTo>
                    <a:pt x="123" y="98"/>
                  </a:lnTo>
                  <a:lnTo>
                    <a:pt x="123" y="93"/>
                  </a:lnTo>
                  <a:lnTo>
                    <a:pt x="121" y="87"/>
                  </a:lnTo>
                  <a:lnTo>
                    <a:pt x="121" y="82"/>
                  </a:lnTo>
                  <a:lnTo>
                    <a:pt x="120" y="78"/>
                  </a:lnTo>
                  <a:lnTo>
                    <a:pt x="118" y="73"/>
                  </a:lnTo>
                  <a:lnTo>
                    <a:pt x="116" y="68"/>
                  </a:lnTo>
                  <a:lnTo>
                    <a:pt x="116" y="63"/>
                  </a:lnTo>
                  <a:lnTo>
                    <a:pt x="114" y="59"/>
                  </a:lnTo>
                  <a:lnTo>
                    <a:pt x="113" y="55"/>
                  </a:lnTo>
                  <a:lnTo>
                    <a:pt x="111" y="52"/>
                  </a:lnTo>
                  <a:lnTo>
                    <a:pt x="109" y="46"/>
                  </a:lnTo>
                  <a:lnTo>
                    <a:pt x="107" y="43"/>
                  </a:lnTo>
                  <a:lnTo>
                    <a:pt x="106" y="39"/>
                  </a:lnTo>
                  <a:lnTo>
                    <a:pt x="102" y="36"/>
                  </a:lnTo>
                  <a:lnTo>
                    <a:pt x="101" y="32"/>
                  </a:lnTo>
                  <a:lnTo>
                    <a:pt x="99" y="29"/>
                  </a:lnTo>
                  <a:lnTo>
                    <a:pt x="97" y="26"/>
                  </a:lnTo>
                  <a:lnTo>
                    <a:pt x="94" y="22"/>
                  </a:lnTo>
                  <a:lnTo>
                    <a:pt x="92" y="20"/>
                  </a:lnTo>
                  <a:lnTo>
                    <a:pt x="88" y="17"/>
                  </a:lnTo>
                  <a:lnTo>
                    <a:pt x="87" y="14"/>
                  </a:lnTo>
                  <a:lnTo>
                    <a:pt x="80" y="9"/>
                  </a:lnTo>
                  <a:lnTo>
                    <a:pt x="75" y="7"/>
                  </a:lnTo>
                  <a:lnTo>
                    <a:pt x="69" y="3"/>
                  </a:lnTo>
                  <a:lnTo>
                    <a:pt x="62" y="2"/>
                  </a:lnTo>
                  <a:lnTo>
                    <a:pt x="57" y="0"/>
                  </a:lnTo>
                  <a:lnTo>
                    <a:pt x="52" y="2"/>
                  </a:lnTo>
                  <a:lnTo>
                    <a:pt x="45" y="2"/>
                  </a:lnTo>
                  <a:lnTo>
                    <a:pt x="38" y="4"/>
                  </a:lnTo>
                  <a:lnTo>
                    <a:pt x="33" y="7"/>
                  </a:lnTo>
                  <a:lnTo>
                    <a:pt x="28" y="9"/>
                  </a:lnTo>
                  <a:lnTo>
                    <a:pt x="23" y="14"/>
                  </a:lnTo>
                  <a:lnTo>
                    <a:pt x="17" y="20"/>
                  </a:lnTo>
                  <a:lnTo>
                    <a:pt x="16" y="22"/>
                  </a:lnTo>
                  <a:lnTo>
                    <a:pt x="14" y="25"/>
                  </a:lnTo>
                  <a:lnTo>
                    <a:pt x="12" y="29"/>
                  </a:lnTo>
                  <a:lnTo>
                    <a:pt x="11" y="32"/>
                  </a:lnTo>
                  <a:lnTo>
                    <a:pt x="9" y="35"/>
                  </a:lnTo>
                  <a:lnTo>
                    <a:pt x="7" y="39"/>
                  </a:lnTo>
                  <a:lnTo>
                    <a:pt x="5" y="43"/>
                  </a:lnTo>
                  <a:lnTo>
                    <a:pt x="5" y="46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9"/>
                  </a:lnTo>
                  <a:lnTo>
                    <a:pt x="2" y="63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7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2" y="107"/>
                  </a:lnTo>
                  <a:lnTo>
                    <a:pt x="4" y="110"/>
                  </a:lnTo>
                  <a:lnTo>
                    <a:pt x="4" y="116"/>
                  </a:lnTo>
                  <a:lnTo>
                    <a:pt x="5" y="121"/>
                  </a:lnTo>
                  <a:lnTo>
                    <a:pt x="7" y="124"/>
                  </a:lnTo>
                  <a:lnTo>
                    <a:pt x="7" y="130"/>
                  </a:lnTo>
                  <a:lnTo>
                    <a:pt x="9" y="133"/>
                  </a:lnTo>
                  <a:lnTo>
                    <a:pt x="11" y="139"/>
                  </a:lnTo>
                  <a:lnTo>
                    <a:pt x="12" y="141"/>
                  </a:lnTo>
                  <a:lnTo>
                    <a:pt x="14" y="145"/>
                  </a:lnTo>
                  <a:lnTo>
                    <a:pt x="16" y="150"/>
                  </a:lnTo>
                  <a:lnTo>
                    <a:pt x="19" y="154"/>
                  </a:lnTo>
                  <a:lnTo>
                    <a:pt x="21" y="158"/>
                  </a:lnTo>
                  <a:lnTo>
                    <a:pt x="23" y="160"/>
                  </a:lnTo>
                  <a:lnTo>
                    <a:pt x="26" y="164"/>
                  </a:lnTo>
                  <a:lnTo>
                    <a:pt x="28" y="168"/>
                  </a:lnTo>
                  <a:lnTo>
                    <a:pt x="30" y="171"/>
                  </a:lnTo>
                  <a:lnTo>
                    <a:pt x="33" y="173"/>
                  </a:lnTo>
                  <a:lnTo>
                    <a:pt x="36" y="176"/>
                  </a:lnTo>
                  <a:lnTo>
                    <a:pt x="38" y="178"/>
                  </a:lnTo>
                  <a:lnTo>
                    <a:pt x="43" y="183"/>
                  </a:lnTo>
                  <a:lnTo>
                    <a:pt x="50" y="187"/>
                  </a:lnTo>
                  <a:lnTo>
                    <a:pt x="56" y="190"/>
                  </a:lnTo>
                  <a:lnTo>
                    <a:pt x="62" y="191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76" y="19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5" name="Freeform 173"/>
            <p:cNvSpPr>
              <a:spLocks/>
            </p:cNvSpPr>
            <p:nvPr/>
          </p:nvSpPr>
          <p:spPr bwMode="auto">
            <a:xfrm>
              <a:off x="3894" y="3367"/>
              <a:ext cx="135" cy="167"/>
            </a:xfrm>
            <a:custGeom>
              <a:avLst/>
              <a:gdLst/>
              <a:ahLst/>
              <a:cxnLst>
                <a:cxn ang="0">
                  <a:pos x="2" y="43"/>
                </a:cxn>
                <a:cxn ang="0">
                  <a:pos x="9" y="40"/>
                </a:cxn>
                <a:cxn ang="0">
                  <a:pos x="18" y="34"/>
                </a:cxn>
                <a:cxn ang="0">
                  <a:pos x="26" y="31"/>
                </a:cxn>
                <a:cxn ang="0">
                  <a:pos x="35" y="27"/>
                </a:cxn>
                <a:cxn ang="0">
                  <a:pos x="44" y="23"/>
                </a:cxn>
                <a:cxn ang="0">
                  <a:pos x="52" y="18"/>
                </a:cxn>
                <a:cxn ang="0">
                  <a:pos x="61" y="14"/>
                </a:cxn>
                <a:cxn ang="0">
                  <a:pos x="69" y="10"/>
                </a:cxn>
                <a:cxn ang="0">
                  <a:pos x="78" y="8"/>
                </a:cxn>
                <a:cxn ang="0">
                  <a:pos x="89" y="2"/>
                </a:cxn>
                <a:cxn ang="0">
                  <a:pos x="99" y="0"/>
                </a:cxn>
                <a:cxn ang="0">
                  <a:pos x="104" y="1"/>
                </a:cxn>
                <a:cxn ang="0">
                  <a:pos x="106" y="6"/>
                </a:cxn>
                <a:cxn ang="0">
                  <a:pos x="111" y="14"/>
                </a:cxn>
                <a:cxn ang="0">
                  <a:pos x="113" y="20"/>
                </a:cxn>
                <a:cxn ang="0">
                  <a:pos x="116" y="27"/>
                </a:cxn>
                <a:cxn ang="0">
                  <a:pos x="118" y="32"/>
                </a:cxn>
                <a:cxn ang="0">
                  <a:pos x="120" y="38"/>
                </a:cxn>
                <a:cxn ang="0">
                  <a:pos x="121" y="45"/>
                </a:cxn>
                <a:cxn ang="0">
                  <a:pos x="123" y="51"/>
                </a:cxn>
                <a:cxn ang="0">
                  <a:pos x="125" y="57"/>
                </a:cxn>
                <a:cxn ang="0">
                  <a:pos x="127" y="65"/>
                </a:cxn>
                <a:cxn ang="0">
                  <a:pos x="128" y="72"/>
                </a:cxn>
                <a:cxn ang="0">
                  <a:pos x="130" y="78"/>
                </a:cxn>
                <a:cxn ang="0">
                  <a:pos x="132" y="86"/>
                </a:cxn>
                <a:cxn ang="0">
                  <a:pos x="132" y="92"/>
                </a:cxn>
                <a:cxn ang="0">
                  <a:pos x="132" y="97"/>
                </a:cxn>
                <a:cxn ang="0">
                  <a:pos x="134" y="103"/>
                </a:cxn>
                <a:cxn ang="0">
                  <a:pos x="135" y="111"/>
                </a:cxn>
                <a:cxn ang="0">
                  <a:pos x="135" y="121"/>
                </a:cxn>
                <a:cxn ang="0">
                  <a:pos x="135" y="129"/>
                </a:cxn>
                <a:cxn ang="0">
                  <a:pos x="135" y="135"/>
                </a:cxn>
                <a:cxn ang="0">
                  <a:pos x="134" y="142"/>
                </a:cxn>
                <a:cxn ang="0">
                  <a:pos x="130" y="146"/>
                </a:cxn>
                <a:cxn ang="0">
                  <a:pos x="123" y="147"/>
                </a:cxn>
                <a:cxn ang="0">
                  <a:pos x="116" y="148"/>
                </a:cxn>
                <a:cxn ang="0">
                  <a:pos x="109" y="150"/>
                </a:cxn>
                <a:cxn ang="0">
                  <a:pos x="101" y="151"/>
                </a:cxn>
                <a:cxn ang="0">
                  <a:pos x="90" y="153"/>
                </a:cxn>
                <a:cxn ang="0">
                  <a:pos x="82" y="156"/>
                </a:cxn>
                <a:cxn ang="0">
                  <a:pos x="71" y="157"/>
                </a:cxn>
                <a:cxn ang="0">
                  <a:pos x="63" y="160"/>
                </a:cxn>
                <a:cxn ang="0">
                  <a:pos x="54" y="161"/>
                </a:cxn>
                <a:cxn ang="0">
                  <a:pos x="45" y="164"/>
                </a:cxn>
                <a:cxn ang="0">
                  <a:pos x="35" y="165"/>
                </a:cxn>
                <a:cxn ang="0">
                  <a:pos x="28" y="167"/>
                </a:cxn>
                <a:cxn ang="0">
                  <a:pos x="0" y="43"/>
                </a:cxn>
              </a:cxnLst>
              <a:rect l="0" t="0" r="r" b="b"/>
              <a:pathLst>
                <a:path w="135" h="167">
                  <a:moveTo>
                    <a:pt x="0" y="43"/>
                  </a:moveTo>
                  <a:lnTo>
                    <a:pt x="2" y="43"/>
                  </a:lnTo>
                  <a:lnTo>
                    <a:pt x="4" y="41"/>
                  </a:lnTo>
                  <a:lnTo>
                    <a:pt x="9" y="40"/>
                  </a:lnTo>
                  <a:lnTo>
                    <a:pt x="14" y="37"/>
                  </a:lnTo>
                  <a:lnTo>
                    <a:pt x="18" y="34"/>
                  </a:lnTo>
                  <a:lnTo>
                    <a:pt x="21" y="32"/>
                  </a:lnTo>
                  <a:lnTo>
                    <a:pt x="26" y="31"/>
                  </a:lnTo>
                  <a:lnTo>
                    <a:pt x="30" y="29"/>
                  </a:lnTo>
                  <a:lnTo>
                    <a:pt x="35" y="27"/>
                  </a:lnTo>
                  <a:lnTo>
                    <a:pt x="38" y="24"/>
                  </a:lnTo>
                  <a:lnTo>
                    <a:pt x="44" y="23"/>
                  </a:lnTo>
                  <a:lnTo>
                    <a:pt x="49" y="20"/>
                  </a:lnTo>
                  <a:lnTo>
                    <a:pt x="52" y="18"/>
                  </a:lnTo>
                  <a:lnTo>
                    <a:pt x="57" y="17"/>
                  </a:lnTo>
                  <a:lnTo>
                    <a:pt x="61" y="14"/>
                  </a:lnTo>
                  <a:lnTo>
                    <a:pt x="66" y="13"/>
                  </a:lnTo>
                  <a:lnTo>
                    <a:pt x="69" y="10"/>
                  </a:lnTo>
                  <a:lnTo>
                    <a:pt x="75" y="9"/>
                  </a:lnTo>
                  <a:lnTo>
                    <a:pt x="78" y="8"/>
                  </a:lnTo>
                  <a:lnTo>
                    <a:pt x="83" y="6"/>
                  </a:lnTo>
                  <a:lnTo>
                    <a:pt x="89" y="2"/>
                  </a:lnTo>
                  <a:lnTo>
                    <a:pt x="95" y="1"/>
                  </a:lnTo>
                  <a:lnTo>
                    <a:pt x="99" y="0"/>
                  </a:lnTo>
                  <a:lnTo>
                    <a:pt x="102" y="1"/>
                  </a:lnTo>
                  <a:lnTo>
                    <a:pt x="104" y="1"/>
                  </a:lnTo>
                  <a:lnTo>
                    <a:pt x="104" y="4"/>
                  </a:lnTo>
                  <a:lnTo>
                    <a:pt x="106" y="6"/>
                  </a:lnTo>
                  <a:lnTo>
                    <a:pt x="109" y="10"/>
                  </a:lnTo>
                  <a:lnTo>
                    <a:pt x="111" y="14"/>
                  </a:lnTo>
                  <a:lnTo>
                    <a:pt x="113" y="19"/>
                  </a:lnTo>
                  <a:lnTo>
                    <a:pt x="113" y="20"/>
                  </a:lnTo>
                  <a:lnTo>
                    <a:pt x="114" y="24"/>
                  </a:lnTo>
                  <a:lnTo>
                    <a:pt x="116" y="27"/>
                  </a:lnTo>
                  <a:lnTo>
                    <a:pt x="116" y="29"/>
                  </a:lnTo>
                  <a:lnTo>
                    <a:pt x="118" y="32"/>
                  </a:lnTo>
                  <a:lnTo>
                    <a:pt x="118" y="36"/>
                  </a:lnTo>
                  <a:lnTo>
                    <a:pt x="120" y="38"/>
                  </a:lnTo>
                  <a:lnTo>
                    <a:pt x="120" y="41"/>
                  </a:lnTo>
                  <a:lnTo>
                    <a:pt x="121" y="45"/>
                  </a:lnTo>
                  <a:lnTo>
                    <a:pt x="121" y="48"/>
                  </a:lnTo>
                  <a:lnTo>
                    <a:pt x="123" y="51"/>
                  </a:lnTo>
                  <a:lnTo>
                    <a:pt x="125" y="55"/>
                  </a:lnTo>
                  <a:lnTo>
                    <a:pt x="125" y="57"/>
                  </a:lnTo>
                  <a:lnTo>
                    <a:pt x="125" y="61"/>
                  </a:lnTo>
                  <a:lnTo>
                    <a:pt x="127" y="65"/>
                  </a:lnTo>
                  <a:lnTo>
                    <a:pt x="128" y="69"/>
                  </a:lnTo>
                  <a:lnTo>
                    <a:pt x="128" y="72"/>
                  </a:lnTo>
                  <a:lnTo>
                    <a:pt x="128" y="75"/>
                  </a:lnTo>
                  <a:lnTo>
                    <a:pt x="130" y="78"/>
                  </a:lnTo>
                  <a:lnTo>
                    <a:pt x="132" y="83"/>
                  </a:lnTo>
                  <a:lnTo>
                    <a:pt x="132" y="86"/>
                  </a:lnTo>
                  <a:lnTo>
                    <a:pt x="132" y="88"/>
                  </a:lnTo>
                  <a:lnTo>
                    <a:pt x="132" y="92"/>
                  </a:lnTo>
                  <a:lnTo>
                    <a:pt x="132" y="95"/>
                  </a:lnTo>
                  <a:lnTo>
                    <a:pt x="132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5" y="106"/>
                  </a:lnTo>
                  <a:lnTo>
                    <a:pt x="135" y="111"/>
                  </a:lnTo>
                  <a:lnTo>
                    <a:pt x="135" y="116"/>
                  </a:lnTo>
                  <a:lnTo>
                    <a:pt x="135" y="121"/>
                  </a:lnTo>
                  <a:lnTo>
                    <a:pt x="135" y="125"/>
                  </a:lnTo>
                  <a:lnTo>
                    <a:pt x="135" y="129"/>
                  </a:lnTo>
                  <a:lnTo>
                    <a:pt x="135" y="133"/>
                  </a:lnTo>
                  <a:lnTo>
                    <a:pt x="135" y="135"/>
                  </a:lnTo>
                  <a:lnTo>
                    <a:pt x="135" y="138"/>
                  </a:lnTo>
                  <a:lnTo>
                    <a:pt x="134" y="142"/>
                  </a:lnTo>
                  <a:lnTo>
                    <a:pt x="134" y="146"/>
                  </a:lnTo>
                  <a:lnTo>
                    <a:pt x="130" y="146"/>
                  </a:lnTo>
                  <a:lnTo>
                    <a:pt x="127" y="147"/>
                  </a:lnTo>
                  <a:lnTo>
                    <a:pt x="123" y="147"/>
                  </a:lnTo>
                  <a:lnTo>
                    <a:pt x="120" y="148"/>
                  </a:lnTo>
                  <a:lnTo>
                    <a:pt x="116" y="148"/>
                  </a:lnTo>
                  <a:lnTo>
                    <a:pt x="113" y="150"/>
                  </a:lnTo>
                  <a:lnTo>
                    <a:pt x="109" y="150"/>
                  </a:lnTo>
                  <a:lnTo>
                    <a:pt x="104" y="151"/>
                  </a:lnTo>
                  <a:lnTo>
                    <a:pt x="101" y="151"/>
                  </a:lnTo>
                  <a:lnTo>
                    <a:pt x="97" y="153"/>
                  </a:lnTo>
                  <a:lnTo>
                    <a:pt x="90" y="153"/>
                  </a:lnTo>
                  <a:lnTo>
                    <a:pt x="87" y="155"/>
                  </a:lnTo>
                  <a:lnTo>
                    <a:pt x="82" y="156"/>
                  </a:lnTo>
                  <a:lnTo>
                    <a:pt x="78" y="157"/>
                  </a:lnTo>
                  <a:lnTo>
                    <a:pt x="71" y="157"/>
                  </a:lnTo>
                  <a:lnTo>
                    <a:pt x="68" y="159"/>
                  </a:lnTo>
                  <a:lnTo>
                    <a:pt x="63" y="160"/>
                  </a:lnTo>
                  <a:lnTo>
                    <a:pt x="59" y="161"/>
                  </a:lnTo>
                  <a:lnTo>
                    <a:pt x="54" y="161"/>
                  </a:lnTo>
                  <a:lnTo>
                    <a:pt x="49" y="162"/>
                  </a:lnTo>
                  <a:lnTo>
                    <a:pt x="45" y="164"/>
                  </a:lnTo>
                  <a:lnTo>
                    <a:pt x="42" y="164"/>
                  </a:lnTo>
                  <a:lnTo>
                    <a:pt x="35" y="165"/>
                  </a:lnTo>
                  <a:lnTo>
                    <a:pt x="31" y="166"/>
                  </a:lnTo>
                  <a:lnTo>
                    <a:pt x="28" y="167"/>
                  </a:lnTo>
                  <a:lnTo>
                    <a:pt x="26" y="167"/>
                  </a:lnTo>
                  <a:lnTo>
                    <a:pt x="0" y="4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699E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6" name="Freeform 174"/>
            <p:cNvSpPr>
              <a:spLocks/>
            </p:cNvSpPr>
            <p:nvPr/>
          </p:nvSpPr>
          <p:spPr bwMode="auto">
            <a:xfrm>
              <a:off x="4412" y="3902"/>
              <a:ext cx="353" cy="75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327" y="2"/>
                </a:cxn>
                <a:cxn ang="0">
                  <a:pos x="313" y="5"/>
                </a:cxn>
                <a:cxn ang="0">
                  <a:pos x="301" y="6"/>
                </a:cxn>
                <a:cxn ang="0">
                  <a:pos x="287" y="9"/>
                </a:cxn>
                <a:cxn ang="0">
                  <a:pos x="270" y="11"/>
                </a:cxn>
                <a:cxn ang="0">
                  <a:pos x="254" y="14"/>
                </a:cxn>
                <a:cxn ang="0">
                  <a:pos x="237" y="16"/>
                </a:cxn>
                <a:cxn ang="0">
                  <a:pos x="218" y="20"/>
                </a:cxn>
                <a:cxn ang="0">
                  <a:pos x="199" y="23"/>
                </a:cxn>
                <a:cxn ang="0">
                  <a:pos x="181" y="25"/>
                </a:cxn>
                <a:cxn ang="0">
                  <a:pos x="162" y="28"/>
                </a:cxn>
                <a:cxn ang="0">
                  <a:pos x="145" y="30"/>
                </a:cxn>
                <a:cxn ang="0">
                  <a:pos x="128" y="33"/>
                </a:cxn>
                <a:cxn ang="0">
                  <a:pos x="112" y="35"/>
                </a:cxn>
                <a:cxn ang="0">
                  <a:pos x="97" y="37"/>
                </a:cxn>
                <a:cxn ang="0">
                  <a:pos x="85" y="39"/>
                </a:cxn>
                <a:cxn ang="0">
                  <a:pos x="72" y="41"/>
                </a:cxn>
                <a:cxn ang="0">
                  <a:pos x="59" y="42"/>
                </a:cxn>
                <a:cxn ang="0">
                  <a:pos x="45" y="43"/>
                </a:cxn>
                <a:cxn ang="0">
                  <a:pos x="33" y="46"/>
                </a:cxn>
                <a:cxn ang="0">
                  <a:pos x="21" y="50"/>
                </a:cxn>
                <a:cxn ang="0">
                  <a:pos x="7" y="55"/>
                </a:cxn>
                <a:cxn ang="0">
                  <a:pos x="1" y="65"/>
                </a:cxn>
                <a:cxn ang="0">
                  <a:pos x="21" y="69"/>
                </a:cxn>
                <a:cxn ang="0">
                  <a:pos x="33" y="71"/>
                </a:cxn>
                <a:cxn ang="0">
                  <a:pos x="48" y="74"/>
                </a:cxn>
                <a:cxn ang="0">
                  <a:pos x="64" y="75"/>
                </a:cxn>
                <a:cxn ang="0">
                  <a:pos x="78" y="75"/>
                </a:cxn>
                <a:cxn ang="0">
                  <a:pos x="90" y="74"/>
                </a:cxn>
                <a:cxn ang="0">
                  <a:pos x="107" y="73"/>
                </a:cxn>
                <a:cxn ang="0">
                  <a:pos x="117" y="70"/>
                </a:cxn>
                <a:cxn ang="0">
                  <a:pos x="131" y="69"/>
                </a:cxn>
                <a:cxn ang="0">
                  <a:pos x="147" y="66"/>
                </a:cxn>
                <a:cxn ang="0">
                  <a:pos x="162" y="64"/>
                </a:cxn>
                <a:cxn ang="0">
                  <a:pos x="176" y="61"/>
                </a:cxn>
                <a:cxn ang="0">
                  <a:pos x="194" y="58"/>
                </a:cxn>
                <a:cxn ang="0">
                  <a:pos x="211" y="56"/>
                </a:cxn>
                <a:cxn ang="0">
                  <a:pos x="228" y="53"/>
                </a:cxn>
                <a:cxn ang="0">
                  <a:pos x="244" y="50"/>
                </a:cxn>
                <a:cxn ang="0">
                  <a:pos x="261" y="47"/>
                </a:cxn>
                <a:cxn ang="0">
                  <a:pos x="277" y="43"/>
                </a:cxn>
                <a:cxn ang="0">
                  <a:pos x="291" y="41"/>
                </a:cxn>
                <a:cxn ang="0">
                  <a:pos x="303" y="38"/>
                </a:cxn>
                <a:cxn ang="0">
                  <a:pos x="322" y="33"/>
                </a:cxn>
                <a:cxn ang="0">
                  <a:pos x="337" y="28"/>
                </a:cxn>
                <a:cxn ang="0">
                  <a:pos x="344" y="24"/>
                </a:cxn>
                <a:cxn ang="0">
                  <a:pos x="349" y="10"/>
                </a:cxn>
                <a:cxn ang="0">
                  <a:pos x="353" y="1"/>
                </a:cxn>
                <a:cxn ang="0">
                  <a:pos x="344" y="0"/>
                </a:cxn>
              </a:cxnLst>
              <a:rect l="0" t="0" r="r" b="b"/>
              <a:pathLst>
                <a:path w="353" h="75">
                  <a:moveTo>
                    <a:pt x="344" y="0"/>
                  </a:moveTo>
                  <a:lnTo>
                    <a:pt x="342" y="0"/>
                  </a:lnTo>
                  <a:lnTo>
                    <a:pt x="341" y="0"/>
                  </a:lnTo>
                  <a:lnTo>
                    <a:pt x="337" y="1"/>
                  </a:lnTo>
                  <a:lnTo>
                    <a:pt x="332" y="2"/>
                  </a:lnTo>
                  <a:lnTo>
                    <a:pt x="327" y="2"/>
                  </a:lnTo>
                  <a:lnTo>
                    <a:pt x="322" y="3"/>
                  </a:lnTo>
                  <a:lnTo>
                    <a:pt x="316" y="3"/>
                  </a:lnTo>
                  <a:lnTo>
                    <a:pt x="313" y="5"/>
                  </a:lnTo>
                  <a:lnTo>
                    <a:pt x="310" y="5"/>
                  </a:lnTo>
                  <a:lnTo>
                    <a:pt x="306" y="6"/>
                  </a:lnTo>
                  <a:lnTo>
                    <a:pt x="301" y="6"/>
                  </a:lnTo>
                  <a:lnTo>
                    <a:pt x="296" y="7"/>
                  </a:lnTo>
                  <a:lnTo>
                    <a:pt x="291" y="7"/>
                  </a:lnTo>
                  <a:lnTo>
                    <a:pt x="287" y="9"/>
                  </a:lnTo>
                  <a:lnTo>
                    <a:pt x="282" y="10"/>
                  </a:lnTo>
                  <a:lnTo>
                    <a:pt x="275" y="10"/>
                  </a:lnTo>
                  <a:lnTo>
                    <a:pt x="270" y="11"/>
                  </a:lnTo>
                  <a:lnTo>
                    <a:pt x="266" y="12"/>
                  </a:lnTo>
                  <a:lnTo>
                    <a:pt x="259" y="12"/>
                  </a:lnTo>
                  <a:lnTo>
                    <a:pt x="254" y="14"/>
                  </a:lnTo>
                  <a:lnTo>
                    <a:pt x="247" y="15"/>
                  </a:lnTo>
                  <a:lnTo>
                    <a:pt x="242" y="16"/>
                  </a:lnTo>
                  <a:lnTo>
                    <a:pt x="237" y="16"/>
                  </a:lnTo>
                  <a:lnTo>
                    <a:pt x="230" y="18"/>
                  </a:lnTo>
                  <a:lnTo>
                    <a:pt x="225" y="19"/>
                  </a:lnTo>
                  <a:lnTo>
                    <a:pt x="218" y="20"/>
                  </a:lnTo>
                  <a:lnTo>
                    <a:pt x="211" y="20"/>
                  </a:lnTo>
                  <a:lnTo>
                    <a:pt x="206" y="21"/>
                  </a:lnTo>
                  <a:lnTo>
                    <a:pt x="199" y="23"/>
                  </a:lnTo>
                  <a:lnTo>
                    <a:pt x="194" y="24"/>
                  </a:lnTo>
                  <a:lnTo>
                    <a:pt x="187" y="24"/>
                  </a:lnTo>
                  <a:lnTo>
                    <a:pt x="181" y="25"/>
                  </a:lnTo>
                  <a:lnTo>
                    <a:pt x="175" y="25"/>
                  </a:lnTo>
                  <a:lnTo>
                    <a:pt x="169" y="27"/>
                  </a:lnTo>
                  <a:lnTo>
                    <a:pt x="162" y="28"/>
                  </a:lnTo>
                  <a:lnTo>
                    <a:pt x="157" y="28"/>
                  </a:lnTo>
                  <a:lnTo>
                    <a:pt x="150" y="29"/>
                  </a:lnTo>
                  <a:lnTo>
                    <a:pt x="145" y="30"/>
                  </a:lnTo>
                  <a:lnTo>
                    <a:pt x="138" y="30"/>
                  </a:lnTo>
                  <a:lnTo>
                    <a:pt x="133" y="32"/>
                  </a:lnTo>
                  <a:lnTo>
                    <a:pt x="128" y="33"/>
                  </a:lnTo>
                  <a:lnTo>
                    <a:pt x="123" y="34"/>
                  </a:lnTo>
                  <a:lnTo>
                    <a:pt x="117" y="34"/>
                  </a:lnTo>
                  <a:lnTo>
                    <a:pt x="112" y="35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7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5" y="39"/>
                  </a:lnTo>
                  <a:lnTo>
                    <a:pt x="79" y="39"/>
                  </a:lnTo>
                  <a:lnTo>
                    <a:pt x="76" y="41"/>
                  </a:lnTo>
                  <a:lnTo>
                    <a:pt x="72" y="41"/>
                  </a:lnTo>
                  <a:lnTo>
                    <a:pt x="69" y="41"/>
                  </a:lnTo>
                  <a:lnTo>
                    <a:pt x="64" y="42"/>
                  </a:lnTo>
                  <a:lnTo>
                    <a:pt x="59" y="42"/>
                  </a:lnTo>
                  <a:lnTo>
                    <a:pt x="55" y="42"/>
                  </a:lnTo>
                  <a:lnTo>
                    <a:pt x="50" y="43"/>
                  </a:lnTo>
                  <a:lnTo>
                    <a:pt x="45" y="43"/>
                  </a:lnTo>
                  <a:lnTo>
                    <a:pt x="41" y="44"/>
                  </a:lnTo>
                  <a:lnTo>
                    <a:pt x="38" y="44"/>
                  </a:lnTo>
                  <a:lnTo>
                    <a:pt x="33" y="46"/>
                  </a:lnTo>
                  <a:lnTo>
                    <a:pt x="29" y="46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1"/>
                  </a:lnTo>
                  <a:lnTo>
                    <a:pt x="10" y="52"/>
                  </a:lnTo>
                  <a:lnTo>
                    <a:pt x="7" y="55"/>
                  </a:lnTo>
                  <a:lnTo>
                    <a:pt x="1" y="58"/>
                  </a:lnTo>
                  <a:lnTo>
                    <a:pt x="0" y="62"/>
                  </a:lnTo>
                  <a:lnTo>
                    <a:pt x="1" y="65"/>
                  </a:lnTo>
                  <a:lnTo>
                    <a:pt x="7" y="66"/>
                  </a:lnTo>
                  <a:lnTo>
                    <a:pt x="14" y="67"/>
                  </a:lnTo>
                  <a:lnTo>
                    <a:pt x="21" y="69"/>
                  </a:lnTo>
                  <a:lnTo>
                    <a:pt x="26" y="70"/>
                  </a:lnTo>
                  <a:lnTo>
                    <a:pt x="29" y="70"/>
                  </a:lnTo>
                  <a:lnTo>
                    <a:pt x="33" y="71"/>
                  </a:lnTo>
                  <a:lnTo>
                    <a:pt x="38" y="73"/>
                  </a:lnTo>
                  <a:lnTo>
                    <a:pt x="43" y="73"/>
                  </a:lnTo>
                  <a:lnTo>
                    <a:pt x="48" y="74"/>
                  </a:lnTo>
                  <a:lnTo>
                    <a:pt x="52" y="74"/>
                  </a:lnTo>
                  <a:lnTo>
                    <a:pt x="59" y="75"/>
                  </a:lnTo>
                  <a:lnTo>
                    <a:pt x="64" y="75"/>
                  </a:lnTo>
                  <a:lnTo>
                    <a:pt x="71" y="75"/>
                  </a:lnTo>
                  <a:lnTo>
                    <a:pt x="74" y="75"/>
                  </a:lnTo>
                  <a:lnTo>
                    <a:pt x="78" y="75"/>
                  </a:lnTo>
                  <a:lnTo>
                    <a:pt x="81" y="75"/>
                  </a:lnTo>
                  <a:lnTo>
                    <a:pt x="86" y="75"/>
                  </a:lnTo>
                  <a:lnTo>
                    <a:pt x="90" y="74"/>
                  </a:lnTo>
                  <a:lnTo>
                    <a:pt x="95" y="74"/>
                  </a:lnTo>
                  <a:lnTo>
                    <a:pt x="100" y="73"/>
                  </a:lnTo>
                  <a:lnTo>
                    <a:pt x="107" y="73"/>
                  </a:lnTo>
                  <a:lnTo>
                    <a:pt x="111" y="71"/>
                  </a:lnTo>
                  <a:lnTo>
                    <a:pt x="114" y="71"/>
                  </a:lnTo>
                  <a:lnTo>
                    <a:pt x="117" y="70"/>
                  </a:lnTo>
                  <a:lnTo>
                    <a:pt x="123" y="70"/>
                  </a:lnTo>
                  <a:lnTo>
                    <a:pt x="126" y="69"/>
                  </a:lnTo>
                  <a:lnTo>
                    <a:pt x="131" y="69"/>
                  </a:lnTo>
                  <a:lnTo>
                    <a:pt x="136" y="67"/>
                  </a:lnTo>
                  <a:lnTo>
                    <a:pt x="142" y="67"/>
                  </a:lnTo>
                  <a:lnTo>
                    <a:pt x="147" y="66"/>
                  </a:lnTo>
                  <a:lnTo>
                    <a:pt x="152" y="66"/>
                  </a:lnTo>
                  <a:lnTo>
                    <a:pt x="156" y="65"/>
                  </a:lnTo>
                  <a:lnTo>
                    <a:pt x="162" y="64"/>
                  </a:lnTo>
                  <a:lnTo>
                    <a:pt x="166" y="64"/>
                  </a:lnTo>
                  <a:lnTo>
                    <a:pt x="173" y="62"/>
                  </a:lnTo>
                  <a:lnTo>
                    <a:pt x="176" y="61"/>
                  </a:lnTo>
                  <a:lnTo>
                    <a:pt x="183" y="61"/>
                  </a:lnTo>
                  <a:lnTo>
                    <a:pt x="188" y="58"/>
                  </a:lnTo>
                  <a:lnTo>
                    <a:pt x="194" y="58"/>
                  </a:lnTo>
                  <a:lnTo>
                    <a:pt x="199" y="57"/>
                  </a:lnTo>
                  <a:lnTo>
                    <a:pt x="206" y="56"/>
                  </a:lnTo>
                  <a:lnTo>
                    <a:pt x="211" y="56"/>
                  </a:lnTo>
                  <a:lnTo>
                    <a:pt x="218" y="55"/>
                  </a:lnTo>
                  <a:lnTo>
                    <a:pt x="223" y="53"/>
                  </a:lnTo>
                  <a:lnTo>
                    <a:pt x="228" y="53"/>
                  </a:lnTo>
                  <a:lnTo>
                    <a:pt x="233" y="51"/>
                  </a:lnTo>
                  <a:lnTo>
                    <a:pt x="240" y="51"/>
                  </a:lnTo>
                  <a:lnTo>
                    <a:pt x="244" y="50"/>
                  </a:lnTo>
                  <a:lnTo>
                    <a:pt x="251" y="48"/>
                  </a:lnTo>
                  <a:lnTo>
                    <a:pt x="256" y="47"/>
                  </a:lnTo>
                  <a:lnTo>
                    <a:pt x="261" y="47"/>
                  </a:lnTo>
                  <a:lnTo>
                    <a:pt x="266" y="44"/>
                  </a:lnTo>
                  <a:lnTo>
                    <a:pt x="271" y="44"/>
                  </a:lnTo>
                  <a:lnTo>
                    <a:pt x="277" y="43"/>
                  </a:lnTo>
                  <a:lnTo>
                    <a:pt x="282" y="42"/>
                  </a:lnTo>
                  <a:lnTo>
                    <a:pt x="285" y="41"/>
                  </a:lnTo>
                  <a:lnTo>
                    <a:pt x="291" y="41"/>
                  </a:lnTo>
                  <a:lnTo>
                    <a:pt x="294" y="39"/>
                  </a:lnTo>
                  <a:lnTo>
                    <a:pt x="299" y="38"/>
                  </a:lnTo>
                  <a:lnTo>
                    <a:pt x="303" y="38"/>
                  </a:lnTo>
                  <a:lnTo>
                    <a:pt x="308" y="37"/>
                  </a:lnTo>
                  <a:lnTo>
                    <a:pt x="315" y="35"/>
                  </a:lnTo>
                  <a:lnTo>
                    <a:pt x="322" y="33"/>
                  </a:lnTo>
                  <a:lnTo>
                    <a:pt x="329" y="32"/>
                  </a:lnTo>
                  <a:lnTo>
                    <a:pt x="334" y="30"/>
                  </a:lnTo>
                  <a:lnTo>
                    <a:pt x="337" y="28"/>
                  </a:lnTo>
                  <a:lnTo>
                    <a:pt x="341" y="27"/>
                  </a:lnTo>
                  <a:lnTo>
                    <a:pt x="342" y="25"/>
                  </a:lnTo>
                  <a:lnTo>
                    <a:pt x="344" y="24"/>
                  </a:lnTo>
                  <a:lnTo>
                    <a:pt x="344" y="19"/>
                  </a:lnTo>
                  <a:lnTo>
                    <a:pt x="346" y="15"/>
                  </a:lnTo>
                  <a:lnTo>
                    <a:pt x="349" y="10"/>
                  </a:lnTo>
                  <a:lnTo>
                    <a:pt x="351" y="7"/>
                  </a:lnTo>
                  <a:lnTo>
                    <a:pt x="353" y="3"/>
                  </a:lnTo>
                  <a:lnTo>
                    <a:pt x="353" y="1"/>
                  </a:lnTo>
                  <a:lnTo>
                    <a:pt x="349" y="0"/>
                  </a:lnTo>
                  <a:lnTo>
                    <a:pt x="344" y="0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7" name="Freeform 175"/>
            <p:cNvSpPr>
              <a:spLocks/>
            </p:cNvSpPr>
            <p:nvPr/>
          </p:nvSpPr>
          <p:spPr bwMode="auto">
            <a:xfrm>
              <a:off x="4353" y="3757"/>
              <a:ext cx="246" cy="32"/>
            </a:xfrm>
            <a:custGeom>
              <a:avLst/>
              <a:gdLst/>
              <a:ahLst/>
              <a:cxnLst>
                <a:cxn ang="0">
                  <a:pos x="9" y="23"/>
                </a:cxn>
                <a:cxn ang="0">
                  <a:pos x="14" y="23"/>
                </a:cxn>
                <a:cxn ang="0">
                  <a:pos x="22" y="21"/>
                </a:cxn>
                <a:cxn ang="0">
                  <a:pos x="31" y="21"/>
                </a:cxn>
                <a:cxn ang="0">
                  <a:pos x="40" y="19"/>
                </a:cxn>
                <a:cxn ang="0">
                  <a:pos x="47" y="18"/>
                </a:cxn>
                <a:cxn ang="0">
                  <a:pos x="55" y="18"/>
                </a:cxn>
                <a:cxn ang="0">
                  <a:pos x="64" y="17"/>
                </a:cxn>
                <a:cxn ang="0">
                  <a:pos x="74" y="15"/>
                </a:cxn>
                <a:cxn ang="0">
                  <a:pos x="85" y="14"/>
                </a:cxn>
                <a:cxn ang="0">
                  <a:pos x="95" y="14"/>
                </a:cxn>
                <a:cxn ang="0">
                  <a:pos x="105" y="13"/>
                </a:cxn>
                <a:cxn ang="0">
                  <a:pos x="116" y="12"/>
                </a:cxn>
                <a:cxn ang="0">
                  <a:pos x="128" y="12"/>
                </a:cxn>
                <a:cxn ang="0">
                  <a:pos x="138" y="10"/>
                </a:cxn>
                <a:cxn ang="0">
                  <a:pos x="149" y="9"/>
                </a:cxn>
                <a:cxn ang="0">
                  <a:pos x="159" y="8"/>
                </a:cxn>
                <a:cxn ang="0">
                  <a:pos x="170" y="6"/>
                </a:cxn>
                <a:cxn ang="0">
                  <a:pos x="180" y="5"/>
                </a:cxn>
                <a:cxn ang="0">
                  <a:pos x="189" y="5"/>
                </a:cxn>
                <a:cxn ang="0">
                  <a:pos x="199" y="4"/>
                </a:cxn>
                <a:cxn ang="0">
                  <a:pos x="206" y="3"/>
                </a:cxn>
                <a:cxn ang="0">
                  <a:pos x="215" y="3"/>
                </a:cxn>
                <a:cxn ang="0">
                  <a:pos x="223" y="1"/>
                </a:cxn>
                <a:cxn ang="0">
                  <a:pos x="234" y="0"/>
                </a:cxn>
                <a:cxn ang="0">
                  <a:pos x="240" y="0"/>
                </a:cxn>
                <a:cxn ang="0">
                  <a:pos x="246" y="1"/>
                </a:cxn>
                <a:cxn ang="0">
                  <a:pos x="246" y="5"/>
                </a:cxn>
                <a:cxn ang="0">
                  <a:pos x="240" y="6"/>
                </a:cxn>
                <a:cxn ang="0">
                  <a:pos x="235" y="8"/>
                </a:cxn>
                <a:cxn ang="0">
                  <a:pos x="228" y="8"/>
                </a:cxn>
                <a:cxn ang="0">
                  <a:pos x="218" y="9"/>
                </a:cxn>
                <a:cxn ang="0">
                  <a:pos x="208" y="9"/>
                </a:cxn>
                <a:cxn ang="0">
                  <a:pos x="201" y="10"/>
                </a:cxn>
                <a:cxn ang="0">
                  <a:pos x="192" y="12"/>
                </a:cxn>
                <a:cxn ang="0">
                  <a:pos x="183" y="13"/>
                </a:cxn>
                <a:cxn ang="0">
                  <a:pos x="173" y="14"/>
                </a:cxn>
                <a:cxn ang="0">
                  <a:pos x="164" y="14"/>
                </a:cxn>
                <a:cxn ang="0">
                  <a:pos x="154" y="15"/>
                </a:cxn>
                <a:cxn ang="0">
                  <a:pos x="145" y="17"/>
                </a:cxn>
                <a:cxn ang="0">
                  <a:pos x="135" y="18"/>
                </a:cxn>
                <a:cxn ang="0">
                  <a:pos x="125" y="19"/>
                </a:cxn>
                <a:cxn ang="0">
                  <a:pos x="114" y="21"/>
                </a:cxn>
                <a:cxn ang="0">
                  <a:pos x="104" y="21"/>
                </a:cxn>
                <a:cxn ang="0">
                  <a:pos x="93" y="22"/>
                </a:cxn>
                <a:cxn ang="0">
                  <a:pos x="83" y="23"/>
                </a:cxn>
                <a:cxn ang="0">
                  <a:pos x="73" y="23"/>
                </a:cxn>
                <a:cxn ang="0">
                  <a:pos x="64" y="24"/>
                </a:cxn>
                <a:cxn ang="0">
                  <a:pos x="54" y="26"/>
                </a:cxn>
                <a:cxn ang="0">
                  <a:pos x="47" y="27"/>
                </a:cxn>
                <a:cxn ang="0">
                  <a:pos x="38" y="28"/>
                </a:cxn>
                <a:cxn ang="0">
                  <a:pos x="31" y="28"/>
                </a:cxn>
                <a:cxn ang="0">
                  <a:pos x="22" y="29"/>
                </a:cxn>
                <a:cxn ang="0">
                  <a:pos x="12" y="31"/>
                </a:cxn>
                <a:cxn ang="0">
                  <a:pos x="7" y="31"/>
                </a:cxn>
                <a:cxn ang="0">
                  <a:pos x="0" y="31"/>
                </a:cxn>
                <a:cxn ang="0">
                  <a:pos x="3" y="26"/>
                </a:cxn>
                <a:cxn ang="0">
                  <a:pos x="9" y="23"/>
                </a:cxn>
              </a:cxnLst>
              <a:rect l="0" t="0" r="r" b="b"/>
              <a:pathLst>
                <a:path w="246" h="32">
                  <a:moveTo>
                    <a:pt x="9" y="23"/>
                  </a:moveTo>
                  <a:lnTo>
                    <a:pt x="9" y="23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19" y="22"/>
                  </a:lnTo>
                  <a:lnTo>
                    <a:pt x="22" y="21"/>
                  </a:lnTo>
                  <a:lnTo>
                    <a:pt x="29" y="21"/>
                  </a:lnTo>
                  <a:lnTo>
                    <a:pt x="31" y="21"/>
                  </a:lnTo>
                  <a:lnTo>
                    <a:pt x="36" y="21"/>
                  </a:lnTo>
                  <a:lnTo>
                    <a:pt x="40" y="19"/>
                  </a:lnTo>
                  <a:lnTo>
                    <a:pt x="45" y="19"/>
                  </a:lnTo>
                  <a:lnTo>
                    <a:pt x="47" y="18"/>
                  </a:lnTo>
                  <a:lnTo>
                    <a:pt x="52" y="18"/>
                  </a:lnTo>
                  <a:lnTo>
                    <a:pt x="55" y="18"/>
                  </a:lnTo>
                  <a:lnTo>
                    <a:pt x="60" y="18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4" y="15"/>
                  </a:lnTo>
                  <a:lnTo>
                    <a:pt x="80" y="15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5" y="14"/>
                  </a:lnTo>
                  <a:lnTo>
                    <a:pt x="100" y="14"/>
                  </a:lnTo>
                  <a:lnTo>
                    <a:pt x="105" y="13"/>
                  </a:lnTo>
                  <a:lnTo>
                    <a:pt x="111" y="13"/>
                  </a:lnTo>
                  <a:lnTo>
                    <a:pt x="116" y="12"/>
                  </a:lnTo>
                  <a:lnTo>
                    <a:pt x="123" y="12"/>
                  </a:lnTo>
                  <a:lnTo>
                    <a:pt x="128" y="12"/>
                  </a:lnTo>
                  <a:lnTo>
                    <a:pt x="133" y="10"/>
                  </a:lnTo>
                  <a:lnTo>
                    <a:pt x="138" y="10"/>
                  </a:lnTo>
                  <a:lnTo>
                    <a:pt x="144" y="9"/>
                  </a:lnTo>
                  <a:lnTo>
                    <a:pt x="149" y="9"/>
                  </a:lnTo>
                  <a:lnTo>
                    <a:pt x="154" y="9"/>
                  </a:lnTo>
                  <a:lnTo>
                    <a:pt x="159" y="8"/>
                  </a:lnTo>
                  <a:lnTo>
                    <a:pt x="164" y="8"/>
                  </a:lnTo>
                  <a:lnTo>
                    <a:pt x="170" y="6"/>
                  </a:lnTo>
                  <a:lnTo>
                    <a:pt x="175" y="6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89" y="5"/>
                  </a:lnTo>
                  <a:lnTo>
                    <a:pt x="194" y="5"/>
                  </a:lnTo>
                  <a:lnTo>
                    <a:pt x="199" y="4"/>
                  </a:lnTo>
                  <a:lnTo>
                    <a:pt x="202" y="4"/>
                  </a:lnTo>
                  <a:lnTo>
                    <a:pt x="206" y="3"/>
                  </a:lnTo>
                  <a:lnTo>
                    <a:pt x="211" y="3"/>
                  </a:lnTo>
                  <a:lnTo>
                    <a:pt x="215" y="3"/>
                  </a:lnTo>
                  <a:lnTo>
                    <a:pt x="218" y="3"/>
                  </a:lnTo>
                  <a:lnTo>
                    <a:pt x="223" y="1"/>
                  </a:lnTo>
                  <a:lnTo>
                    <a:pt x="230" y="1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2" y="0"/>
                  </a:lnTo>
                  <a:lnTo>
                    <a:pt x="246" y="1"/>
                  </a:lnTo>
                  <a:lnTo>
                    <a:pt x="246" y="4"/>
                  </a:lnTo>
                  <a:lnTo>
                    <a:pt x="246" y="5"/>
                  </a:lnTo>
                  <a:lnTo>
                    <a:pt x="244" y="6"/>
                  </a:lnTo>
                  <a:lnTo>
                    <a:pt x="240" y="6"/>
                  </a:lnTo>
                  <a:lnTo>
                    <a:pt x="237" y="8"/>
                  </a:lnTo>
                  <a:lnTo>
                    <a:pt x="235" y="8"/>
                  </a:lnTo>
                  <a:lnTo>
                    <a:pt x="232" y="8"/>
                  </a:lnTo>
                  <a:lnTo>
                    <a:pt x="228" y="8"/>
                  </a:lnTo>
                  <a:lnTo>
                    <a:pt x="223" y="9"/>
                  </a:lnTo>
                  <a:lnTo>
                    <a:pt x="218" y="9"/>
                  </a:lnTo>
                  <a:lnTo>
                    <a:pt x="211" y="9"/>
                  </a:lnTo>
                  <a:lnTo>
                    <a:pt x="208" y="9"/>
                  </a:lnTo>
                  <a:lnTo>
                    <a:pt x="204" y="10"/>
                  </a:lnTo>
                  <a:lnTo>
                    <a:pt x="201" y="10"/>
                  </a:lnTo>
                  <a:lnTo>
                    <a:pt x="197" y="12"/>
                  </a:lnTo>
                  <a:lnTo>
                    <a:pt x="192" y="12"/>
                  </a:lnTo>
                  <a:lnTo>
                    <a:pt x="189" y="12"/>
                  </a:lnTo>
                  <a:lnTo>
                    <a:pt x="183" y="13"/>
                  </a:lnTo>
                  <a:lnTo>
                    <a:pt x="180" y="13"/>
                  </a:lnTo>
                  <a:lnTo>
                    <a:pt x="173" y="14"/>
                  </a:lnTo>
                  <a:lnTo>
                    <a:pt x="170" y="14"/>
                  </a:lnTo>
                  <a:lnTo>
                    <a:pt x="164" y="14"/>
                  </a:lnTo>
                  <a:lnTo>
                    <a:pt x="161" y="15"/>
                  </a:lnTo>
                  <a:lnTo>
                    <a:pt x="154" y="15"/>
                  </a:lnTo>
                  <a:lnTo>
                    <a:pt x="150" y="17"/>
                  </a:lnTo>
                  <a:lnTo>
                    <a:pt x="145" y="17"/>
                  </a:lnTo>
                  <a:lnTo>
                    <a:pt x="140" y="18"/>
                  </a:lnTo>
                  <a:lnTo>
                    <a:pt x="135" y="18"/>
                  </a:lnTo>
                  <a:lnTo>
                    <a:pt x="130" y="18"/>
                  </a:lnTo>
                  <a:lnTo>
                    <a:pt x="125" y="19"/>
                  </a:lnTo>
                  <a:lnTo>
                    <a:pt x="119" y="21"/>
                  </a:lnTo>
                  <a:lnTo>
                    <a:pt x="114" y="21"/>
                  </a:lnTo>
                  <a:lnTo>
                    <a:pt x="109" y="21"/>
                  </a:lnTo>
                  <a:lnTo>
                    <a:pt x="104" y="21"/>
                  </a:lnTo>
                  <a:lnTo>
                    <a:pt x="99" y="22"/>
                  </a:lnTo>
                  <a:lnTo>
                    <a:pt x="93" y="22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78" y="23"/>
                  </a:lnTo>
                  <a:lnTo>
                    <a:pt x="73" y="23"/>
                  </a:lnTo>
                  <a:lnTo>
                    <a:pt x="67" y="24"/>
                  </a:lnTo>
                  <a:lnTo>
                    <a:pt x="64" y="24"/>
                  </a:lnTo>
                  <a:lnTo>
                    <a:pt x="59" y="26"/>
                  </a:lnTo>
                  <a:lnTo>
                    <a:pt x="54" y="26"/>
                  </a:lnTo>
                  <a:lnTo>
                    <a:pt x="50" y="27"/>
                  </a:lnTo>
                  <a:lnTo>
                    <a:pt x="47" y="27"/>
                  </a:lnTo>
                  <a:lnTo>
                    <a:pt x="43" y="28"/>
                  </a:lnTo>
                  <a:lnTo>
                    <a:pt x="38" y="28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7" y="31"/>
                  </a:lnTo>
                  <a:lnTo>
                    <a:pt x="12" y="31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5" y="32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3" y="26"/>
                  </a:lnTo>
                  <a:lnTo>
                    <a:pt x="9" y="23"/>
                  </a:lnTo>
                  <a:lnTo>
                    <a:pt x="9" y="23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8" name="Freeform 176"/>
            <p:cNvSpPr>
              <a:spLocks/>
            </p:cNvSpPr>
            <p:nvPr/>
          </p:nvSpPr>
          <p:spPr bwMode="auto">
            <a:xfrm>
              <a:off x="4356" y="3775"/>
              <a:ext cx="246" cy="31"/>
            </a:xfrm>
            <a:custGeom>
              <a:avLst/>
              <a:gdLst/>
              <a:ahLst/>
              <a:cxnLst>
                <a:cxn ang="0">
                  <a:pos x="9" y="22"/>
                </a:cxn>
                <a:cxn ang="0">
                  <a:pos x="14" y="22"/>
                </a:cxn>
                <a:cxn ang="0">
                  <a:pos x="23" y="19"/>
                </a:cxn>
                <a:cxn ang="0">
                  <a:pos x="32" y="19"/>
                </a:cxn>
                <a:cxn ang="0">
                  <a:pos x="40" y="18"/>
                </a:cxn>
                <a:cxn ang="0">
                  <a:pos x="49" y="17"/>
                </a:cxn>
                <a:cxn ang="0">
                  <a:pos x="57" y="17"/>
                </a:cxn>
                <a:cxn ang="0">
                  <a:pos x="66" y="15"/>
                </a:cxn>
                <a:cxn ang="0">
                  <a:pos x="77" y="14"/>
                </a:cxn>
                <a:cxn ang="0">
                  <a:pos x="85" y="13"/>
                </a:cxn>
                <a:cxn ang="0">
                  <a:pos x="96" y="13"/>
                </a:cxn>
                <a:cxn ang="0">
                  <a:pos x="108" y="11"/>
                </a:cxn>
                <a:cxn ang="0">
                  <a:pos x="118" y="10"/>
                </a:cxn>
                <a:cxn ang="0">
                  <a:pos x="128" y="10"/>
                </a:cxn>
                <a:cxn ang="0">
                  <a:pos x="139" y="9"/>
                </a:cxn>
                <a:cxn ang="0">
                  <a:pos x="149" y="8"/>
                </a:cxn>
                <a:cxn ang="0">
                  <a:pos x="161" y="6"/>
                </a:cxn>
                <a:cxn ang="0">
                  <a:pos x="170" y="5"/>
                </a:cxn>
                <a:cxn ang="0">
                  <a:pos x="180" y="4"/>
                </a:cxn>
                <a:cxn ang="0">
                  <a:pos x="189" y="4"/>
                </a:cxn>
                <a:cxn ang="0">
                  <a:pos x="198" y="3"/>
                </a:cxn>
                <a:cxn ang="0">
                  <a:pos x="206" y="3"/>
                </a:cxn>
                <a:cxn ang="0">
                  <a:pos x="215" y="1"/>
                </a:cxn>
                <a:cxn ang="0">
                  <a:pos x="224" y="0"/>
                </a:cxn>
                <a:cxn ang="0">
                  <a:pos x="234" y="0"/>
                </a:cxn>
                <a:cxn ang="0">
                  <a:pos x="241" y="0"/>
                </a:cxn>
                <a:cxn ang="0">
                  <a:pos x="246" y="0"/>
                </a:cxn>
                <a:cxn ang="0">
                  <a:pos x="246" y="4"/>
                </a:cxn>
                <a:cxn ang="0">
                  <a:pos x="241" y="5"/>
                </a:cxn>
                <a:cxn ang="0">
                  <a:pos x="236" y="6"/>
                </a:cxn>
                <a:cxn ang="0">
                  <a:pos x="229" y="6"/>
                </a:cxn>
                <a:cxn ang="0">
                  <a:pos x="218" y="8"/>
                </a:cxn>
                <a:cxn ang="0">
                  <a:pos x="208" y="9"/>
                </a:cxn>
                <a:cxn ang="0">
                  <a:pos x="199" y="10"/>
                </a:cxn>
                <a:cxn ang="0">
                  <a:pos x="192" y="10"/>
                </a:cxn>
                <a:cxn ang="0">
                  <a:pos x="182" y="11"/>
                </a:cxn>
                <a:cxn ang="0">
                  <a:pos x="173" y="13"/>
                </a:cxn>
                <a:cxn ang="0">
                  <a:pos x="163" y="13"/>
                </a:cxn>
                <a:cxn ang="0">
                  <a:pos x="154" y="14"/>
                </a:cxn>
                <a:cxn ang="0">
                  <a:pos x="144" y="15"/>
                </a:cxn>
                <a:cxn ang="0">
                  <a:pos x="134" y="17"/>
                </a:cxn>
                <a:cxn ang="0">
                  <a:pos x="125" y="18"/>
                </a:cxn>
                <a:cxn ang="0">
                  <a:pos x="113" y="19"/>
                </a:cxn>
                <a:cxn ang="0">
                  <a:pos x="104" y="19"/>
                </a:cxn>
                <a:cxn ang="0">
                  <a:pos x="94" y="20"/>
                </a:cxn>
                <a:cxn ang="0">
                  <a:pos x="83" y="22"/>
                </a:cxn>
                <a:cxn ang="0">
                  <a:pos x="73" y="23"/>
                </a:cxn>
                <a:cxn ang="0">
                  <a:pos x="63" y="24"/>
                </a:cxn>
                <a:cxn ang="0">
                  <a:pos x="54" y="24"/>
                </a:cxn>
                <a:cxn ang="0">
                  <a:pos x="47" y="26"/>
                </a:cxn>
                <a:cxn ang="0">
                  <a:pos x="38" y="27"/>
                </a:cxn>
                <a:cxn ang="0">
                  <a:pos x="32" y="27"/>
                </a:cxn>
                <a:cxn ang="0">
                  <a:pos x="23" y="28"/>
                </a:cxn>
                <a:cxn ang="0">
                  <a:pos x="12" y="29"/>
                </a:cxn>
                <a:cxn ang="0">
                  <a:pos x="7" y="31"/>
                </a:cxn>
                <a:cxn ang="0">
                  <a:pos x="0" y="29"/>
                </a:cxn>
                <a:cxn ang="0">
                  <a:pos x="0" y="26"/>
                </a:cxn>
                <a:cxn ang="0">
                  <a:pos x="6" y="23"/>
                </a:cxn>
                <a:cxn ang="0">
                  <a:pos x="9" y="22"/>
                </a:cxn>
              </a:cxnLst>
              <a:rect l="0" t="0" r="r" b="b"/>
              <a:pathLst>
                <a:path w="246" h="31">
                  <a:moveTo>
                    <a:pt x="9" y="22"/>
                  </a:moveTo>
                  <a:lnTo>
                    <a:pt x="9" y="22"/>
                  </a:lnTo>
                  <a:lnTo>
                    <a:pt x="11" y="22"/>
                  </a:lnTo>
                  <a:lnTo>
                    <a:pt x="14" y="22"/>
                  </a:lnTo>
                  <a:lnTo>
                    <a:pt x="19" y="20"/>
                  </a:lnTo>
                  <a:lnTo>
                    <a:pt x="23" y="19"/>
                  </a:lnTo>
                  <a:lnTo>
                    <a:pt x="30" y="19"/>
                  </a:lnTo>
                  <a:lnTo>
                    <a:pt x="32" y="19"/>
                  </a:lnTo>
                  <a:lnTo>
                    <a:pt x="37" y="19"/>
                  </a:lnTo>
                  <a:lnTo>
                    <a:pt x="40" y="18"/>
                  </a:lnTo>
                  <a:lnTo>
                    <a:pt x="44" y="18"/>
                  </a:lnTo>
                  <a:lnTo>
                    <a:pt x="49" y="17"/>
                  </a:lnTo>
                  <a:lnTo>
                    <a:pt x="52" y="17"/>
                  </a:lnTo>
                  <a:lnTo>
                    <a:pt x="57" y="17"/>
                  </a:lnTo>
                  <a:lnTo>
                    <a:pt x="61" y="17"/>
                  </a:lnTo>
                  <a:lnTo>
                    <a:pt x="66" y="15"/>
                  </a:lnTo>
                  <a:lnTo>
                    <a:pt x="71" y="15"/>
                  </a:lnTo>
                  <a:lnTo>
                    <a:pt x="77" y="14"/>
                  </a:lnTo>
                  <a:lnTo>
                    <a:pt x="82" y="14"/>
                  </a:lnTo>
                  <a:lnTo>
                    <a:pt x="85" y="13"/>
                  </a:lnTo>
                  <a:lnTo>
                    <a:pt x="92" y="13"/>
                  </a:lnTo>
                  <a:lnTo>
                    <a:pt x="96" y="13"/>
                  </a:lnTo>
                  <a:lnTo>
                    <a:pt x="101" y="13"/>
                  </a:lnTo>
                  <a:lnTo>
                    <a:pt x="108" y="11"/>
                  </a:lnTo>
                  <a:lnTo>
                    <a:pt x="113" y="11"/>
                  </a:lnTo>
                  <a:lnTo>
                    <a:pt x="118" y="10"/>
                  </a:lnTo>
                  <a:lnTo>
                    <a:pt x="123" y="10"/>
                  </a:lnTo>
                  <a:lnTo>
                    <a:pt x="128" y="10"/>
                  </a:lnTo>
                  <a:lnTo>
                    <a:pt x="134" y="9"/>
                  </a:lnTo>
                  <a:lnTo>
                    <a:pt x="139" y="9"/>
                  </a:lnTo>
                  <a:lnTo>
                    <a:pt x="146" y="8"/>
                  </a:lnTo>
                  <a:lnTo>
                    <a:pt x="149" y="8"/>
                  </a:lnTo>
                  <a:lnTo>
                    <a:pt x="154" y="8"/>
                  </a:lnTo>
                  <a:lnTo>
                    <a:pt x="161" y="6"/>
                  </a:lnTo>
                  <a:lnTo>
                    <a:pt x="167" y="6"/>
                  </a:lnTo>
                  <a:lnTo>
                    <a:pt x="170" y="5"/>
                  </a:lnTo>
                  <a:lnTo>
                    <a:pt x="175" y="5"/>
                  </a:lnTo>
                  <a:lnTo>
                    <a:pt x="180" y="4"/>
                  </a:lnTo>
                  <a:lnTo>
                    <a:pt x="186" y="4"/>
                  </a:lnTo>
                  <a:lnTo>
                    <a:pt x="189" y="4"/>
                  </a:lnTo>
                  <a:lnTo>
                    <a:pt x="194" y="3"/>
                  </a:lnTo>
                  <a:lnTo>
                    <a:pt x="198" y="3"/>
                  </a:lnTo>
                  <a:lnTo>
                    <a:pt x="203" y="3"/>
                  </a:lnTo>
                  <a:lnTo>
                    <a:pt x="206" y="3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18" y="1"/>
                  </a:lnTo>
                  <a:lnTo>
                    <a:pt x="224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9" y="0"/>
                  </a:lnTo>
                  <a:lnTo>
                    <a:pt x="241" y="0"/>
                  </a:lnTo>
                  <a:lnTo>
                    <a:pt x="243" y="0"/>
                  </a:lnTo>
                  <a:lnTo>
                    <a:pt x="246" y="0"/>
                  </a:lnTo>
                  <a:lnTo>
                    <a:pt x="246" y="3"/>
                  </a:lnTo>
                  <a:lnTo>
                    <a:pt x="246" y="4"/>
                  </a:lnTo>
                  <a:lnTo>
                    <a:pt x="244" y="5"/>
                  </a:lnTo>
                  <a:lnTo>
                    <a:pt x="241" y="5"/>
                  </a:lnTo>
                  <a:lnTo>
                    <a:pt x="237" y="6"/>
                  </a:lnTo>
                  <a:lnTo>
                    <a:pt x="236" y="6"/>
                  </a:lnTo>
                  <a:lnTo>
                    <a:pt x="232" y="6"/>
                  </a:lnTo>
                  <a:lnTo>
                    <a:pt x="229" y="6"/>
                  </a:lnTo>
                  <a:lnTo>
                    <a:pt x="224" y="8"/>
                  </a:lnTo>
                  <a:lnTo>
                    <a:pt x="218" y="8"/>
                  </a:lnTo>
                  <a:lnTo>
                    <a:pt x="212" y="9"/>
                  </a:lnTo>
                  <a:lnTo>
                    <a:pt x="208" y="9"/>
                  </a:lnTo>
                  <a:lnTo>
                    <a:pt x="205" y="9"/>
                  </a:lnTo>
                  <a:lnTo>
                    <a:pt x="199" y="10"/>
                  </a:lnTo>
                  <a:lnTo>
                    <a:pt x="196" y="10"/>
                  </a:lnTo>
                  <a:lnTo>
                    <a:pt x="192" y="10"/>
                  </a:lnTo>
                  <a:lnTo>
                    <a:pt x="187" y="11"/>
                  </a:lnTo>
                  <a:lnTo>
                    <a:pt x="182" y="11"/>
                  </a:lnTo>
                  <a:lnTo>
                    <a:pt x="179" y="13"/>
                  </a:lnTo>
                  <a:lnTo>
                    <a:pt x="173" y="13"/>
                  </a:lnTo>
                  <a:lnTo>
                    <a:pt x="170" y="13"/>
                  </a:lnTo>
                  <a:lnTo>
                    <a:pt x="163" y="13"/>
                  </a:lnTo>
                  <a:lnTo>
                    <a:pt x="160" y="14"/>
                  </a:lnTo>
                  <a:lnTo>
                    <a:pt x="154" y="14"/>
                  </a:lnTo>
                  <a:lnTo>
                    <a:pt x="149" y="15"/>
                  </a:lnTo>
                  <a:lnTo>
                    <a:pt x="144" y="15"/>
                  </a:lnTo>
                  <a:lnTo>
                    <a:pt x="139" y="17"/>
                  </a:lnTo>
                  <a:lnTo>
                    <a:pt x="134" y="17"/>
                  </a:lnTo>
                  <a:lnTo>
                    <a:pt x="128" y="17"/>
                  </a:lnTo>
                  <a:lnTo>
                    <a:pt x="125" y="18"/>
                  </a:lnTo>
                  <a:lnTo>
                    <a:pt x="120" y="19"/>
                  </a:lnTo>
                  <a:lnTo>
                    <a:pt x="113" y="19"/>
                  </a:lnTo>
                  <a:lnTo>
                    <a:pt x="109" y="19"/>
                  </a:lnTo>
                  <a:lnTo>
                    <a:pt x="104" y="19"/>
                  </a:lnTo>
                  <a:lnTo>
                    <a:pt x="99" y="20"/>
                  </a:lnTo>
                  <a:lnTo>
                    <a:pt x="94" y="20"/>
                  </a:lnTo>
                  <a:lnTo>
                    <a:pt x="89" y="22"/>
                  </a:lnTo>
                  <a:lnTo>
                    <a:pt x="83" y="22"/>
                  </a:lnTo>
                  <a:lnTo>
                    <a:pt x="78" y="23"/>
                  </a:lnTo>
                  <a:lnTo>
                    <a:pt x="73" y="23"/>
                  </a:lnTo>
                  <a:lnTo>
                    <a:pt x="68" y="24"/>
                  </a:lnTo>
                  <a:lnTo>
                    <a:pt x="63" y="24"/>
                  </a:lnTo>
                  <a:lnTo>
                    <a:pt x="59" y="24"/>
                  </a:lnTo>
                  <a:lnTo>
                    <a:pt x="54" y="24"/>
                  </a:lnTo>
                  <a:lnTo>
                    <a:pt x="51" y="26"/>
                  </a:lnTo>
                  <a:lnTo>
                    <a:pt x="47" y="26"/>
                  </a:lnTo>
                  <a:lnTo>
                    <a:pt x="44" y="27"/>
                  </a:lnTo>
                  <a:lnTo>
                    <a:pt x="38" y="27"/>
                  </a:lnTo>
                  <a:lnTo>
                    <a:pt x="35" y="27"/>
                  </a:lnTo>
                  <a:lnTo>
                    <a:pt x="32" y="27"/>
                  </a:lnTo>
                  <a:lnTo>
                    <a:pt x="28" y="28"/>
                  </a:lnTo>
                  <a:lnTo>
                    <a:pt x="23" y="28"/>
                  </a:lnTo>
                  <a:lnTo>
                    <a:pt x="18" y="29"/>
                  </a:lnTo>
                  <a:lnTo>
                    <a:pt x="12" y="29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6" y="23"/>
                  </a:lnTo>
                  <a:lnTo>
                    <a:pt x="9" y="22"/>
                  </a:lnTo>
                  <a:lnTo>
                    <a:pt x="9" y="22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9" name="Freeform 177"/>
            <p:cNvSpPr>
              <a:spLocks/>
            </p:cNvSpPr>
            <p:nvPr/>
          </p:nvSpPr>
          <p:spPr bwMode="auto">
            <a:xfrm>
              <a:off x="4360" y="3792"/>
              <a:ext cx="247" cy="30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14" y="21"/>
                </a:cxn>
                <a:cxn ang="0">
                  <a:pos x="22" y="20"/>
                </a:cxn>
                <a:cxn ang="0">
                  <a:pos x="31" y="19"/>
                </a:cxn>
                <a:cxn ang="0">
                  <a:pos x="40" y="19"/>
                </a:cxn>
                <a:cxn ang="0">
                  <a:pos x="48" y="18"/>
                </a:cxn>
                <a:cxn ang="0">
                  <a:pos x="57" y="16"/>
                </a:cxn>
                <a:cxn ang="0">
                  <a:pos x="66" y="15"/>
                </a:cxn>
                <a:cxn ang="0">
                  <a:pos x="74" y="15"/>
                </a:cxn>
                <a:cxn ang="0">
                  <a:pos x="85" y="14"/>
                </a:cxn>
                <a:cxn ang="0">
                  <a:pos x="95" y="12"/>
                </a:cxn>
                <a:cxn ang="0">
                  <a:pos x="107" y="11"/>
                </a:cxn>
                <a:cxn ang="0">
                  <a:pos x="118" y="11"/>
                </a:cxn>
                <a:cxn ang="0">
                  <a:pos x="128" y="10"/>
                </a:cxn>
                <a:cxn ang="0">
                  <a:pos x="138" y="9"/>
                </a:cxn>
                <a:cxn ang="0">
                  <a:pos x="149" y="7"/>
                </a:cxn>
                <a:cxn ang="0">
                  <a:pos x="159" y="6"/>
                </a:cxn>
                <a:cxn ang="0">
                  <a:pos x="169" y="5"/>
                </a:cxn>
                <a:cxn ang="0">
                  <a:pos x="180" y="5"/>
                </a:cxn>
                <a:cxn ang="0">
                  <a:pos x="188" y="3"/>
                </a:cxn>
                <a:cxn ang="0">
                  <a:pos x="199" y="2"/>
                </a:cxn>
                <a:cxn ang="0">
                  <a:pos x="206" y="2"/>
                </a:cxn>
                <a:cxn ang="0">
                  <a:pos x="214" y="1"/>
                </a:cxn>
                <a:cxn ang="0">
                  <a:pos x="223" y="0"/>
                </a:cxn>
                <a:cxn ang="0">
                  <a:pos x="233" y="0"/>
                </a:cxn>
                <a:cxn ang="0">
                  <a:pos x="240" y="0"/>
                </a:cxn>
                <a:cxn ang="0">
                  <a:pos x="246" y="0"/>
                </a:cxn>
                <a:cxn ang="0">
                  <a:pos x="246" y="3"/>
                </a:cxn>
                <a:cxn ang="0">
                  <a:pos x="240" y="6"/>
                </a:cxn>
                <a:cxn ang="0">
                  <a:pos x="233" y="7"/>
                </a:cxn>
                <a:cxn ang="0">
                  <a:pos x="227" y="7"/>
                </a:cxn>
                <a:cxn ang="0">
                  <a:pos x="216" y="7"/>
                </a:cxn>
                <a:cxn ang="0">
                  <a:pos x="208" y="9"/>
                </a:cxn>
                <a:cxn ang="0">
                  <a:pos x="199" y="10"/>
                </a:cxn>
                <a:cxn ang="0">
                  <a:pos x="192" y="11"/>
                </a:cxn>
                <a:cxn ang="0">
                  <a:pos x="182" y="11"/>
                </a:cxn>
                <a:cxn ang="0">
                  <a:pos x="173" y="12"/>
                </a:cxn>
                <a:cxn ang="0">
                  <a:pos x="164" y="14"/>
                </a:cxn>
                <a:cxn ang="0">
                  <a:pos x="154" y="15"/>
                </a:cxn>
                <a:cxn ang="0">
                  <a:pos x="143" y="15"/>
                </a:cxn>
                <a:cxn ang="0">
                  <a:pos x="133" y="16"/>
                </a:cxn>
                <a:cxn ang="0">
                  <a:pos x="124" y="18"/>
                </a:cxn>
                <a:cxn ang="0">
                  <a:pos x="114" y="19"/>
                </a:cxn>
                <a:cxn ang="0">
                  <a:pos x="104" y="20"/>
                </a:cxn>
                <a:cxn ang="0">
                  <a:pos x="93" y="21"/>
                </a:cxn>
                <a:cxn ang="0">
                  <a:pos x="83" y="21"/>
                </a:cxn>
                <a:cxn ang="0">
                  <a:pos x="74" y="23"/>
                </a:cxn>
                <a:cxn ang="0">
                  <a:pos x="64" y="24"/>
                </a:cxn>
                <a:cxn ang="0">
                  <a:pos x="55" y="25"/>
                </a:cxn>
                <a:cxn ang="0">
                  <a:pos x="47" y="26"/>
                </a:cxn>
                <a:cxn ang="0">
                  <a:pos x="40" y="26"/>
                </a:cxn>
                <a:cxn ang="0">
                  <a:pos x="31" y="28"/>
                </a:cxn>
                <a:cxn ang="0">
                  <a:pos x="22" y="28"/>
                </a:cxn>
                <a:cxn ang="0">
                  <a:pos x="14" y="30"/>
                </a:cxn>
                <a:cxn ang="0">
                  <a:pos x="7" y="30"/>
                </a:cxn>
                <a:cxn ang="0">
                  <a:pos x="2" y="30"/>
                </a:cxn>
                <a:cxn ang="0">
                  <a:pos x="0" y="25"/>
                </a:cxn>
                <a:cxn ang="0">
                  <a:pos x="5" y="23"/>
                </a:cxn>
                <a:cxn ang="0">
                  <a:pos x="8" y="23"/>
                </a:cxn>
              </a:cxnLst>
              <a:rect l="0" t="0" r="r" b="b"/>
              <a:pathLst>
                <a:path w="247" h="30">
                  <a:moveTo>
                    <a:pt x="8" y="23"/>
                  </a:moveTo>
                  <a:lnTo>
                    <a:pt x="8" y="21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9" y="21"/>
                  </a:lnTo>
                  <a:lnTo>
                    <a:pt x="22" y="20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6" y="19"/>
                  </a:lnTo>
                  <a:lnTo>
                    <a:pt x="40" y="19"/>
                  </a:lnTo>
                  <a:lnTo>
                    <a:pt x="43" y="19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7" y="16"/>
                  </a:lnTo>
                  <a:lnTo>
                    <a:pt x="60" y="16"/>
                  </a:lnTo>
                  <a:lnTo>
                    <a:pt x="66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5" y="12"/>
                  </a:lnTo>
                  <a:lnTo>
                    <a:pt x="100" y="12"/>
                  </a:lnTo>
                  <a:lnTo>
                    <a:pt x="107" y="11"/>
                  </a:lnTo>
                  <a:lnTo>
                    <a:pt x="112" y="11"/>
                  </a:lnTo>
                  <a:lnTo>
                    <a:pt x="118" y="11"/>
                  </a:lnTo>
                  <a:lnTo>
                    <a:pt x="123" y="11"/>
                  </a:lnTo>
                  <a:lnTo>
                    <a:pt x="128" y="10"/>
                  </a:lnTo>
                  <a:lnTo>
                    <a:pt x="133" y="10"/>
                  </a:lnTo>
                  <a:lnTo>
                    <a:pt x="138" y="9"/>
                  </a:lnTo>
                  <a:lnTo>
                    <a:pt x="143" y="9"/>
                  </a:lnTo>
                  <a:lnTo>
                    <a:pt x="149" y="7"/>
                  </a:lnTo>
                  <a:lnTo>
                    <a:pt x="154" y="7"/>
                  </a:lnTo>
                  <a:lnTo>
                    <a:pt x="159" y="6"/>
                  </a:lnTo>
                  <a:lnTo>
                    <a:pt x="166" y="6"/>
                  </a:lnTo>
                  <a:lnTo>
                    <a:pt x="169" y="5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88" y="3"/>
                  </a:lnTo>
                  <a:lnTo>
                    <a:pt x="194" y="3"/>
                  </a:lnTo>
                  <a:lnTo>
                    <a:pt x="199" y="2"/>
                  </a:lnTo>
                  <a:lnTo>
                    <a:pt x="202" y="2"/>
                  </a:lnTo>
                  <a:lnTo>
                    <a:pt x="206" y="2"/>
                  </a:lnTo>
                  <a:lnTo>
                    <a:pt x="211" y="1"/>
                  </a:lnTo>
                  <a:lnTo>
                    <a:pt x="214" y="1"/>
                  </a:lnTo>
                  <a:lnTo>
                    <a:pt x="218" y="1"/>
                  </a:lnTo>
                  <a:lnTo>
                    <a:pt x="223" y="0"/>
                  </a:lnTo>
                  <a:lnTo>
                    <a:pt x="230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0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47" y="2"/>
                  </a:lnTo>
                  <a:lnTo>
                    <a:pt x="246" y="3"/>
                  </a:lnTo>
                  <a:lnTo>
                    <a:pt x="244" y="5"/>
                  </a:lnTo>
                  <a:lnTo>
                    <a:pt x="240" y="6"/>
                  </a:lnTo>
                  <a:lnTo>
                    <a:pt x="237" y="7"/>
                  </a:lnTo>
                  <a:lnTo>
                    <a:pt x="233" y="7"/>
                  </a:lnTo>
                  <a:lnTo>
                    <a:pt x="232" y="7"/>
                  </a:lnTo>
                  <a:lnTo>
                    <a:pt x="227" y="7"/>
                  </a:lnTo>
                  <a:lnTo>
                    <a:pt x="223" y="7"/>
                  </a:lnTo>
                  <a:lnTo>
                    <a:pt x="216" y="7"/>
                  </a:lnTo>
                  <a:lnTo>
                    <a:pt x="211" y="9"/>
                  </a:lnTo>
                  <a:lnTo>
                    <a:pt x="208" y="9"/>
                  </a:lnTo>
                  <a:lnTo>
                    <a:pt x="204" y="10"/>
                  </a:lnTo>
                  <a:lnTo>
                    <a:pt x="199" y="10"/>
                  </a:lnTo>
                  <a:lnTo>
                    <a:pt x="195" y="11"/>
                  </a:lnTo>
                  <a:lnTo>
                    <a:pt x="192" y="11"/>
                  </a:lnTo>
                  <a:lnTo>
                    <a:pt x="187" y="11"/>
                  </a:lnTo>
                  <a:lnTo>
                    <a:pt x="182" y="11"/>
                  </a:lnTo>
                  <a:lnTo>
                    <a:pt x="178" y="12"/>
                  </a:lnTo>
                  <a:lnTo>
                    <a:pt x="173" y="12"/>
                  </a:lnTo>
                  <a:lnTo>
                    <a:pt x="169" y="12"/>
                  </a:lnTo>
                  <a:lnTo>
                    <a:pt x="164" y="14"/>
                  </a:lnTo>
                  <a:lnTo>
                    <a:pt x="159" y="15"/>
                  </a:lnTo>
                  <a:lnTo>
                    <a:pt x="154" y="15"/>
                  </a:lnTo>
                  <a:lnTo>
                    <a:pt x="149" y="15"/>
                  </a:lnTo>
                  <a:lnTo>
                    <a:pt x="143" y="15"/>
                  </a:lnTo>
                  <a:lnTo>
                    <a:pt x="138" y="16"/>
                  </a:lnTo>
                  <a:lnTo>
                    <a:pt x="133" y="16"/>
                  </a:lnTo>
                  <a:lnTo>
                    <a:pt x="130" y="18"/>
                  </a:lnTo>
                  <a:lnTo>
                    <a:pt x="124" y="18"/>
                  </a:lnTo>
                  <a:lnTo>
                    <a:pt x="119" y="19"/>
                  </a:lnTo>
                  <a:lnTo>
                    <a:pt x="114" y="19"/>
                  </a:lnTo>
                  <a:lnTo>
                    <a:pt x="109" y="20"/>
                  </a:lnTo>
                  <a:lnTo>
                    <a:pt x="104" y="20"/>
                  </a:lnTo>
                  <a:lnTo>
                    <a:pt x="98" y="21"/>
                  </a:lnTo>
                  <a:lnTo>
                    <a:pt x="93" y="21"/>
                  </a:lnTo>
                  <a:lnTo>
                    <a:pt x="88" y="21"/>
                  </a:lnTo>
                  <a:lnTo>
                    <a:pt x="83" y="21"/>
                  </a:lnTo>
                  <a:lnTo>
                    <a:pt x="79" y="23"/>
                  </a:lnTo>
                  <a:lnTo>
                    <a:pt x="74" y="23"/>
                  </a:lnTo>
                  <a:lnTo>
                    <a:pt x="69" y="24"/>
                  </a:lnTo>
                  <a:lnTo>
                    <a:pt x="64" y="24"/>
                  </a:lnTo>
                  <a:lnTo>
                    <a:pt x="60" y="25"/>
                  </a:lnTo>
                  <a:lnTo>
                    <a:pt x="55" y="25"/>
                  </a:lnTo>
                  <a:lnTo>
                    <a:pt x="52" y="26"/>
                  </a:lnTo>
                  <a:lnTo>
                    <a:pt x="47" y="26"/>
                  </a:lnTo>
                  <a:lnTo>
                    <a:pt x="43" y="26"/>
                  </a:lnTo>
                  <a:lnTo>
                    <a:pt x="40" y="26"/>
                  </a:lnTo>
                  <a:lnTo>
                    <a:pt x="36" y="28"/>
                  </a:lnTo>
                  <a:lnTo>
                    <a:pt x="31" y="28"/>
                  </a:lnTo>
                  <a:lnTo>
                    <a:pt x="29" y="28"/>
                  </a:lnTo>
                  <a:lnTo>
                    <a:pt x="22" y="28"/>
                  </a:lnTo>
                  <a:lnTo>
                    <a:pt x="19" y="29"/>
                  </a:lnTo>
                  <a:lnTo>
                    <a:pt x="14" y="30"/>
                  </a:lnTo>
                  <a:lnTo>
                    <a:pt x="10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3" y="24"/>
                  </a:lnTo>
                  <a:lnTo>
                    <a:pt x="5" y="23"/>
                  </a:lnTo>
                  <a:lnTo>
                    <a:pt x="8" y="23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0" name="Freeform 178"/>
            <p:cNvSpPr>
              <a:spLocks/>
            </p:cNvSpPr>
            <p:nvPr/>
          </p:nvSpPr>
          <p:spPr bwMode="auto">
            <a:xfrm>
              <a:off x="4363" y="3808"/>
              <a:ext cx="248" cy="31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16" y="22"/>
                </a:cxn>
                <a:cxn ang="0">
                  <a:pos x="25" y="21"/>
                </a:cxn>
                <a:cxn ang="0">
                  <a:pos x="33" y="19"/>
                </a:cxn>
                <a:cxn ang="0">
                  <a:pos x="42" y="19"/>
                </a:cxn>
                <a:cxn ang="0">
                  <a:pos x="49" y="18"/>
                </a:cxn>
                <a:cxn ang="0">
                  <a:pos x="57" y="17"/>
                </a:cxn>
                <a:cxn ang="0">
                  <a:pos x="66" y="17"/>
                </a:cxn>
                <a:cxn ang="0">
                  <a:pos x="76" y="16"/>
                </a:cxn>
                <a:cxn ang="0">
                  <a:pos x="87" y="14"/>
                </a:cxn>
                <a:cxn ang="0">
                  <a:pos x="97" y="13"/>
                </a:cxn>
                <a:cxn ang="0">
                  <a:pos x="108" y="13"/>
                </a:cxn>
                <a:cxn ang="0">
                  <a:pos x="118" y="12"/>
                </a:cxn>
                <a:cxn ang="0">
                  <a:pos x="128" y="10"/>
                </a:cxn>
                <a:cxn ang="0">
                  <a:pos x="140" y="10"/>
                </a:cxn>
                <a:cxn ang="0">
                  <a:pos x="151" y="8"/>
                </a:cxn>
                <a:cxn ang="0">
                  <a:pos x="161" y="8"/>
                </a:cxn>
                <a:cxn ang="0">
                  <a:pos x="170" y="7"/>
                </a:cxn>
                <a:cxn ang="0">
                  <a:pos x="180" y="5"/>
                </a:cxn>
                <a:cxn ang="0">
                  <a:pos x="189" y="5"/>
                </a:cxn>
                <a:cxn ang="0">
                  <a:pos x="199" y="4"/>
                </a:cxn>
                <a:cxn ang="0">
                  <a:pos x="208" y="3"/>
                </a:cxn>
                <a:cxn ang="0">
                  <a:pos x="215" y="2"/>
                </a:cxn>
                <a:cxn ang="0">
                  <a:pos x="224" y="0"/>
                </a:cxn>
                <a:cxn ang="0">
                  <a:pos x="234" y="0"/>
                </a:cxn>
                <a:cxn ang="0">
                  <a:pos x="241" y="0"/>
                </a:cxn>
                <a:cxn ang="0">
                  <a:pos x="246" y="2"/>
                </a:cxn>
                <a:cxn ang="0">
                  <a:pos x="248" y="5"/>
                </a:cxn>
                <a:cxn ang="0">
                  <a:pos x="243" y="7"/>
                </a:cxn>
                <a:cxn ang="0">
                  <a:pos x="236" y="8"/>
                </a:cxn>
                <a:cxn ang="0">
                  <a:pos x="229" y="8"/>
                </a:cxn>
                <a:cxn ang="0">
                  <a:pos x="218" y="8"/>
                </a:cxn>
                <a:cxn ang="0">
                  <a:pos x="208" y="9"/>
                </a:cxn>
                <a:cxn ang="0">
                  <a:pos x="201" y="10"/>
                </a:cxn>
                <a:cxn ang="0">
                  <a:pos x="192" y="12"/>
                </a:cxn>
                <a:cxn ang="0">
                  <a:pos x="184" y="12"/>
                </a:cxn>
                <a:cxn ang="0">
                  <a:pos x="173" y="13"/>
                </a:cxn>
                <a:cxn ang="0">
                  <a:pos x="165" y="14"/>
                </a:cxn>
                <a:cxn ang="0">
                  <a:pos x="154" y="16"/>
                </a:cxn>
                <a:cxn ang="0">
                  <a:pos x="144" y="17"/>
                </a:cxn>
                <a:cxn ang="0">
                  <a:pos x="135" y="18"/>
                </a:cxn>
                <a:cxn ang="0">
                  <a:pos x="125" y="19"/>
                </a:cxn>
                <a:cxn ang="0">
                  <a:pos x="115" y="19"/>
                </a:cxn>
                <a:cxn ang="0">
                  <a:pos x="104" y="21"/>
                </a:cxn>
                <a:cxn ang="0">
                  <a:pos x="94" y="21"/>
                </a:cxn>
                <a:cxn ang="0">
                  <a:pos x="83" y="22"/>
                </a:cxn>
                <a:cxn ang="0">
                  <a:pos x="75" y="23"/>
                </a:cxn>
                <a:cxn ang="0">
                  <a:pos x="64" y="25"/>
                </a:cxn>
                <a:cxn ang="0">
                  <a:pos x="56" y="26"/>
                </a:cxn>
                <a:cxn ang="0">
                  <a:pos x="47" y="26"/>
                </a:cxn>
                <a:cxn ang="0">
                  <a:pos x="40" y="27"/>
                </a:cxn>
                <a:cxn ang="0">
                  <a:pos x="31" y="28"/>
                </a:cxn>
                <a:cxn ang="0">
                  <a:pos x="23" y="28"/>
                </a:cxn>
                <a:cxn ang="0">
                  <a:pos x="14" y="31"/>
                </a:cxn>
                <a:cxn ang="0">
                  <a:pos x="7" y="31"/>
                </a:cxn>
                <a:cxn ang="0">
                  <a:pos x="2" y="31"/>
                </a:cxn>
                <a:cxn ang="0">
                  <a:pos x="0" y="26"/>
                </a:cxn>
                <a:cxn ang="0">
                  <a:pos x="5" y="23"/>
                </a:cxn>
                <a:cxn ang="0">
                  <a:pos x="11" y="23"/>
                </a:cxn>
              </a:cxnLst>
              <a:rect l="0" t="0" r="r" b="b"/>
              <a:pathLst>
                <a:path w="248" h="31">
                  <a:moveTo>
                    <a:pt x="11" y="23"/>
                  </a:moveTo>
                  <a:lnTo>
                    <a:pt x="11" y="23"/>
                  </a:lnTo>
                  <a:lnTo>
                    <a:pt x="12" y="23"/>
                  </a:lnTo>
                  <a:lnTo>
                    <a:pt x="16" y="22"/>
                  </a:lnTo>
                  <a:lnTo>
                    <a:pt x="19" y="22"/>
                  </a:lnTo>
                  <a:lnTo>
                    <a:pt x="25" y="21"/>
                  </a:lnTo>
                  <a:lnTo>
                    <a:pt x="31" y="21"/>
                  </a:lnTo>
                  <a:lnTo>
                    <a:pt x="33" y="19"/>
                  </a:lnTo>
                  <a:lnTo>
                    <a:pt x="37" y="19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9" y="18"/>
                  </a:lnTo>
                  <a:lnTo>
                    <a:pt x="54" y="18"/>
                  </a:lnTo>
                  <a:lnTo>
                    <a:pt x="57" y="17"/>
                  </a:lnTo>
                  <a:lnTo>
                    <a:pt x="63" y="17"/>
                  </a:lnTo>
                  <a:lnTo>
                    <a:pt x="66" y="17"/>
                  </a:lnTo>
                  <a:lnTo>
                    <a:pt x="71" y="17"/>
                  </a:lnTo>
                  <a:lnTo>
                    <a:pt x="76" y="16"/>
                  </a:lnTo>
                  <a:lnTo>
                    <a:pt x="82" y="16"/>
                  </a:lnTo>
                  <a:lnTo>
                    <a:pt x="87" y="14"/>
                  </a:lnTo>
                  <a:lnTo>
                    <a:pt x="92" y="14"/>
                  </a:lnTo>
                  <a:lnTo>
                    <a:pt x="97" y="13"/>
                  </a:lnTo>
                  <a:lnTo>
                    <a:pt x="102" y="13"/>
                  </a:lnTo>
                  <a:lnTo>
                    <a:pt x="108" y="13"/>
                  </a:lnTo>
                  <a:lnTo>
                    <a:pt x="113" y="12"/>
                  </a:lnTo>
                  <a:lnTo>
                    <a:pt x="118" y="12"/>
                  </a:lnTo>
                  <a:lnTo>
                    <a:pt x="125" y="12"/>
                  </a:lnTo>
                  <a:lnTo>
                    <a:pt x="128" y="10"/>
                  </a:lnTo>
                  <a:lnTo>
                    <a:pt x="135" y="10"/>
                  </a:lnTo>
                  <a:lnTo>
                    <a:pt x="140" y="10"/>
                  </a:lnTo>
                  <a:lnTo>
                    <a:pt x="146" y="9"/>
                  </a:lnTo>
                  <a:lnTo>
                    <a:pt x="151" y="8"/>
                  </a:lnTo>
                  <a:lnTo>
                    <a:pt x="156" y="8"/>
                  </a:lnTo>
                  <a:lnTo>
                    <a:pt x="161" y="8"/>
                  </a:lnTo>
                  <a:lnTo>
                    <a:pt x="166" y="8"/>
                  </a:lnTo>
                  <a:lnTo>
                    <a:pt x="170" y="7"/>
                  </a:lnTo>
                  <a:lnTo>
                    <a:pt x="175" y="5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89" y="5"/>
                  </a:lnTo>
                  <a:lnTo>
                    <a:pt x="194" y="4"/>
                  </a:lnTo>
                  <a:lnTo>
                    <a:pt x="199" y="4"/>
                  </a:lnTo>
                  <a:lnTo>
                    <a:pt x="205" y="4"/>
                  </a:lnTo>
                  <a:lnTo>
                    <a:pt x="208" y="3"/>
                  </a:lnTo>
                  <a:lnTo>
                    <a:pt x="211" y="3"/>
                  </a:lnTo>
                  <a:lnTo>
                    <a:pt x="215" y="2"/>
                  </a:lnTo>
                  <a:lnTo>
                    <a:pt x="218" y="2"/>
                  </a:lnTo>
                  <a:lnTo>
                    <a:pt x="224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9" y="0"/>
                  </a:lnTo>
                  <a:lnTo>
                    <a:pt x="241" y="0"/>
                  </a:lnTo>
                  <a:lnTo>
                    <a:pt x="243" y="0"/>
                  </a:lnTo>
                  <a:lnTo>
                    <a:pt x="246" y="2"/>
                  </a:lnTo>
                  <a:lnTo>
                    <a:pt x="248" y="4"/>
                  </a:lnTo>
                  <a:lnTo>
                    <a:pt x="248" y="5"/>
                  </a:lnTo>
                  <a:lnTo>
                    <a:pt x="246" y="5"/>
                  </a:lnTo>
                  <a:lnTo>
                    <a:pt x="243" y="7"/>
                  </a:lnTo>
                  <a:lnTo>
                    <a:pt x="239" y="8"/>
                  </a:lnTo>
                  <a:lnTo>
                    <a:pt x="236" y="8"/>
                  </a:lnTo>
                  <a:lnTo>
                    <a:pt x="234" y="8"/>
                  </a:lnTo>
                  <a:lnTo>
                    <a:pt x="229" y="8"/>
                  </a:lnTo>
                  <a:lnTo>
                    <a:pt x="225" y="8"/>
                  </a:lnTo>
                  <a:lnTo>
                    <a:pt x="218" y="8"/>
                  </a:lnTo>
                  <a:lnTo>
                    <a:pt x="211" y="9"/>
                  </a:lnTo>
                  <a:lnTo>
                    <a:pt x="208" y="9"/>
                  </a:lnTo>
                  <a:lnTo>
                    <a:pt x="205" y="10"/>
                  </a:lnTo>
                  <a:lnTo>
                    <a:pt x="201" y="10"/>
                  </a:lnTo>
                  <a:lnTo>
                    <a:pt x="198" y="12"/>
                  </a:lnTo>
                  <a:lnTo>
                    <a:pt x="192" y="12"/>
                  </a:lnTo>
                  <a:lnTo>
                    <a:pt x="189" y="12"/>
                  </a:lnTo>
                  <a:lnTo>
                    <a:pt x="184" y="12"/>
                  </a:lnTo>
                  <a:lnTo>
                    <a:pt x="179" y="13"/>
                  </a:lnTo>
                  <a:lnTo>
                    <a:pt x="173" y="13"/>
                  </a:lnTo>
                  <a:lnTo>
                    <a:pt x="170" y="14"/>
                  </a:lnTo>
                  <a:lnTo>
                    <a:pt x="165" y="14"/>
                  </a:lnTo>
                  <a:lnTo>
                    <a:pt x="161" y="16"/>
                  </a:lnTo>
                  <a:lnTo>
                    <a:pt x="154" y="16"/>
                  </a:lnTo>
                  <a:lnTo>
                    <a:pt x="151" y="17"/>
                  </a:lnTo>
                  <a:lnTo>
                    <a:pt x="144" y="17"/>
                  </a:lnTo>
                  <a:lnTo>
                    <a:pt x="140" y="17"/>
                  </a:lnTo>
                  <a:lnTo>
                    <a:pt x="135" y="18"/>
                  </a:lnTo>
                  <a:lnTo>
                    <a:pt x="130" y="18"/>
                  </a:lnTo>
                  <a:lnTo>
                    <a:pt x="125" y="19"/>
                  </a:lnTo>
                  <a:lnTo>
                    <a:pt x="120" y="19"/>
                  </a:lnTo>
                  <a:lnTo>
                    <a:pt x="115" y="19"/>
                  </a:lnTo>
                  <a:lnTo>
                    <a:pt x="109" y="21"/>
                  </a:lnTo>
                  <a:lnTo>
                    <a:pt x="104" y="21"/>
                  </a:lnTo>
                  <a:lnTo>
                    <a:pt x="99" y="21"/>
                  </a:lnTo>
                  <a:lnTo>
                    <a:pt x="94" y="21"/>
                  </a:lnTo>
                  <a:lnTo>
                    <a:pt x="89" y="22"/>
                  </a:lnTo>
                  <a:lnTo>
                    <a:pt x="83" y="22"/>
                  </a:lnTo>
                  <a:lnTo>
                    <a:pt x="80" y="23"/>
                  </a:lnTo>
                  <a:lnTo>
                    <a:pt x="75" y="23"/>
                  </a:lnTo>
                  <a:lnTo>
                    <a:pt x="70" y="25"/>
                  </a:lnTo>
                  <a:lnTo>
                    <a:pt x="64" y="25"/>
                  </a:lnTo>
                  <a:lnTo>
                    <a:pt x="61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7" y="26"/>
                  </a:lnTo>
                  <a:lnTo>
                    <a:pt x="44" y="27"/>
                  </a:lnTo>
                  <a:lnTo>
                    <a:pt x="40" y="27"/>
                  </a:lnTo>
                  <a:lnTo>
                    <a:pt x="37" y="28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23" y="28"/>
                  </a:lnTo>
                  <a:lnTo>
                    <a:pt x="19" y="30"/>
                  </a:lnTo>
                  <a:lnTo>
                    <a:pt x="14" y="31"/>
                  </a:lnTo>
                  <a:lnTo>
                    <a:pt x="11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11" y="2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1" name="Freeform 179"/>
            <p:cNvSpPr>
              <a:spLocks/>
            </p:cNvSpPr>
            <p:nvPr/>
          </p:nvSpPr>
          <p:spPr bwMode="auto">
            <a:xfrm>
              <a:off x="4367" y="3825"/>
              <a:ext cx="247" cy="32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15" y="22"/>
                </a:cxn>
                <a:cxn ang="0">
                  <a:pos x="24" y="20"/>
                </a:cxn>
                <a:cxn ang="0">
                  <a:pos x="33" y="19"/>
                </a:cxn>
                <a:cxn ang="0">
                  <a:pos x="41" y="19"/>
                </a:cxn>
                <a:cxn ang="0">
                  <a:pos x="48" y="18"/>
                </a:cxn>
                <a:cxn ang="0">
                  <a:pos x="57" y="17"/>
                </a:cxn>
                <a:cxn ang="0">
                  <a:pos x="66" y="17"/>
                </a:cxn>
                <a:cxn ang="0">
                  <a:pos x="76" y="15"/>
                </a:cxn>
                <a:cxn ang="0">
                  <a:pos x="86" y="14"/>
                </a:cxn>
                <a:cxn ang="0">
                  <a:pos x="97" y="13"/>
                </a:cxn>
                <a:cxn ang="0">
                  <a:pos x="107" y="13"/>
                </a:cxn>
                <a:cxn ang="0">
                  <a:pos x="117" y="11"/>
                </a:cxn>
                <a:cxn ang="0">
                  <a:pos x="128" y="10"/>
                </a:cxn>
                <a:cxn ang="0">
                  <a:pos x="140" y="9"/>
                </a:cxn>
                <a:cxn ang="0">
                  <a:pos x="150" y="8"/>
                </a:cxn>
                <a:cxn ang="0">
                  <a:pos x="161" y="8"/>
                </a:cxn>
                <a:cxn ang="0">
                  <a:pos x="171" y="6"/>
                </a:cxn>
                <a:cxn ang="0">
                  <a:pos x="180" y="5"/>
                </a:cxn>
                <a:cxn ang="0">
                  <a:pos x="190" y="4"/>
                </a:cxn>
                <a:cxn ang="0">
                  <a:pos x="199" y="4"/>
                </a:cxn>
                <a:cxn ang="0">
                  <a:pos x="207" y="2"/>
                </a:cxn>
                <a:cxn ang="0">
                  <a:pos x="214" y="2"/>
                </a:cxn>
                <a:cxn ang="0">
                  <a:pos x="225" y="1"/>
                </a:cxn>
                <a:cxn ang="0">
                  <a:pos x="235" y="0"/>
                </a:cxn>
                <a:cxn ang="0">
                  <a:pos x="242" y="0"/>
                </a:cxn>
                <a:cxn ang="0">
                  <a:pos x="246" y="1"/>
                </a:cxn>
                <a:cxn ang="0">
                  <a:pos x="247" y="5"/>
                </a:cxn>
                <a:cxn ang="0">
                  <a:pos x="242" y="6"/>
                </a:cxn>
                <a:cxn ang="0">
                  <a:pos x="235" y="8"/>
                </a:cxn>
                <a:cxn ang="0">
                  <a:pos x="228" y="8"/>
                </a:cxn>
                <a:cxn ang="0">
                  <a:pos x="218" y="9"/>
                </a:cxn>
                <a:cxn ang="0">
                  <a:pos x="207" y="9"/>
                </a:cxn>
                <a:cxn ang="0">
                  <a:pos x="201" y="10"/>
                </a:cxn>
                <a:cxn ang="0">
                  <a:pos x="192" y="11"/>
                </a:cxn>
                <a:cxn ang="0">
                  <a:pos x="183" y="13"/>
                </a:cxn>
                <a:cxn ang="0">
                  <a:pos x="175" y="13"/>
                </a:cxn>
                <a:cxn ang="0">
                  <a:pos x="164" y="14"/>
                </a:cxn>
                <a:cxn ang="0">
                  <a:pos x="156" y="15"/>
                </a:cxn>
                <a:cxn ang="0">
                  <a:pos x="145" y="17"/>
                </a:cxn>
                <a:cxn ang="0">
                  <a:pos x="135" y="18"/>
                </a:cxn>
                <a:cxn ang="0">
                  <a:pos x="124" y="19"/>
                </a:cxn>
                <a:cxn ang="0">
                  <a:pos x="114" y="19"/>
                </a:cxn>
                <a:cxn ang="0">
                  <a:pos x="104" y="20"/>
                </a:cxn>
                <a:cxn ang="0">
                  <a:pos x="93" y="22"/>
                </a:cxn>
                <a:cxn ang="0">
                  <a:pos x="83" y="23"/>
                </a:cxn>
                <a:cxn ang="0">
                  <a:pos x="74" y="23"/>
                </a:cxn>
                <a:cxn ang="0">
                  <a:pos x="64" y="24"/>
                </a:cxn>
                <a:cxn ang="0">
                  <a:pos x="55" y="25"/>
                </a:cxn>
                <a:cxn ang="0">
                  <a:pos x="46" y="27"/>
                </a:cxn>
                <a:cxn ang="0">
                  <a:pos x="40" y="28"/>
                </a:cxn>
                <a:cxn ang="0">
                  <a:pos x="31" y="28"/>
                </a:cxn>
                <a:cxn ang="0">
                  <a:pos x="22" y="29"/>
                </a:cxn>
                <a:cxn ang="0">
                  <a:pos x="14" y="31"/>
                </a:cxn>
                <a:cxn ang="0">
                  <a:pos x="7" y="31"/>
                </a:cxn>
                <a:cxn ang="0">
                  <a:pos x="1" y="31"/>
                </a:cxn>
                <a:cxn ang="0">
                  <a:pos x="0" y="25"/>
                </a:cxn>
                <a:cxn ang="0">
                  <a:pos x="5" y="23"/>
                </a:cxn>
                <a:cxn ang="0">
                  <a:pos x="10" y="23"/>
                </a:cxn>
              </a:cxnLst>
              <a:rect l="0" t="0" r="r" b="b"/>
              <a:pathLst>
                <a:path w="247" h="32">
                  <a:moveTo>
                    <a:pt x="10" y="23"/>
                  </a:moveTo>
                  <a:lnTo>
                    <a:pt x="10" y="23"/>
                  </a:lnTo>
                  <a:lnTo>
                    <a:pt x="12" y="23"/>
                  </a:lnTo>
                  <a:lnTo>
                    <a:pt x="15" y="22"/>
                  </a:lnTo>
                  <a:lnTo>
                    <a:pt x="19" y="22"/>
                  </a:lnTo>
                  <a:lnTo>
                    <a:pt x="24" y="20"/>
                  </a:lnTo>
                  <a:lnTo>
                    <a:pt x="31" y="20"/>
                  </a:lnTo>
                  <a:lnTo>
                    <a:pt x="33" y="19"/>
                  </a:lnTo>
                  <a:lnTo>
                    <a:pt x="36" y="19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7" y="17"/>
                  </a:lnTo>
                  <a:lnTo>
                    <a:pt x="62" y="17"/>
                  </a:lnTo>
                  <a:lnTo>
                    <a:pt x="66" y="17"/>
                  </a:lnTo>
                  <a:lnTo>
                    <a:pt x="71" y="17"/>
                  </a:lnTo>
                  <a:lnTo>
                    <a:pt x="76" y="15"/>
                  </a:lnTo>
                  <a:lnTo>
                    <a:pt x="81" y="15"/>
                  </a:lnTo>
                  <a:lnTo>
                    <a:pt x="86" y="14"/>
                  </a:lnTo>
                  <a:lnTo>
                    <a:pt x="91" y="14"/>
                  </a:lnTo>
                  <a:lnTo>
                    <a:pt x="97" y="13"/>
                  </a:lnTo>
                  <a:lnTo>
                    <a:pt x="102" y="13"/>
                  </a:lnTo>
                  <a:lnTo>
                    <a:pt x="107" y="13"/>
                  </a:lnTo>
                  <a:lnTo>
                    <a:pt x="112" y="11"/>
                  </a:lnTo>
                  <a:lnTo>
                    <a:pt x="117" y="11"/>
                  </a:lnTo>
                  <a:lnTo>
                    <a:pt x="124" y="11"/>
                  </a:lnTo>
                  <a:lnTo>
                    <a:pt x="128" y="10"/>
                  </a:lnTo>
                  <a:lnTo>
                    <a:pt x="135" y="10"/>
                  </a:lnTo>
                  <a:lnTo>
                    <a:pt x="140" y="9"/>
                  </a:lnTo>
                  <a:lnTo>
                    <a:pt x="145" y="9"/>
                  </a:lnTo>
                  <a:lnTo>
                    <a:pt x="150" y="8"/>
                  </a:lnTo>
                  <a:lnTo>
                    <a:pt x="156" y="8"/>
                  </a:lnTo>
                  <a:lnTo>
                    <a:pt x="161" y="8"/>
                  </a:lnTo>
                  <a:lnTo>
                    <a:pt x="166" y="8"/>
                  </a:lnTo>
                  <a:lnTo>
                    <a:pt x="171" y="6"/>
                  </a:lnTo>
                  <a:lnTo>
                    <a:pt x="175" y="6"/>
                  </a:lnTo>
                  <a:lnTo>
                    <a:pt x="180" y="5"/>
                  </a:lnTo>
                  <a:lnTo>
                    <a:pt x="185" y="5"/>
                  </a:lnTo>
                  <a:lnTo>
                    <a:pt x="190" y="4"/>
                  </a:lnTo>
                  <a:lnTo>
                    <a:pt x="194" y="4"/>
                  </a:lnTo>
                  <a:lnTo>
                    <a:pt x="199" y="4"/>
                  </a:lnTo>
                  <a:lnTo>
                    <a:pt x="204" y="4"/>
                  </a:lnTo>
                  <a:lnTo>
                    <a:pt x="207" y="2"/>
                  </a:lnTo>
                  <a:lnTo>
                    <a:pt x="211" y="2"/>
                  </a:lnTo>
                  <a:lnTo>
                    <a:pt x="214" y="2"/>
                  </a:lnTo>
                  <a:lnTo>
                    <a:pt x="218" y="2"/>
                  </a:lnTo>
                  <a:lnTo>
                    <a:pt x="225" y="1"/>
                  </a:lnTo>
                  <a:lnTo>
                    <a:pt x="230" y="1"/>
                  </a:lnTo>
                  <a:lnTo>
                    <a:pt x="235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1"/>
                  </a:lnTo>
                  <a:lnTo>
                    <a:pt x="247" y="4"/>
                  </a:lnTo>
                  <a:lnTo>
                    <a:pt x="247" y="5"/>
                  </a:lnTo>
                  <a:lnTo>
                    <a:pt x="244" y="6"/>
                  </a:lnTo>
                  <a:lnTo>
                    <a:pt x="242" y="6"/>
                  </a:lnTo>
                  <a:lnTo>
                    <a:pt x="239" y="8"/>
                  </a:lnTo>
                  <a:lnTo>
                    <a:pt x="235" y="8"/>
                  </a:lnTo>
                  <a:lnTo>
                    <a:pt x="233" y="8"/>
                  </a:lnTo>
                  <a:lnTo>
                    <a:pt x="228" y="8"/>
                  </a:lnTo>
                  <a:lnTo>
                    <a:pt x="225" y="9"/>
                  </a:lnTo>
                  <a:lnTo>
                    <a:pt x="218" y="9"/>
                  </a:lnTo>
                  <a:lnTo>
                    <a:pt x="213" y="9"/>
                  </a:lnTo>
                  <a:lnTo>
                    <a:pt x="207" y="9"/>
                  </a:lnTo>
                  <a:lnTo>
                    <a:pt x="204" y="10"/>
                  </a:lnTo>
                  <a:lnTo>
                    <a:pt x="201" y="10"/>
                  </a:lnTo>
                  <a:lnTo>
                    <a:pt x="197" y="11"/>
                  </a:lnTo>
                  <a:lnTo>
                    <a:pt x="192" y="11"/>
                  </a:lnTo>
                  <a:lnTo>
                    <a:pt x="188" y="11"/>
                  </a:lnTo>
                  <a:lnTo>
                    <a:pt x="183" y="13"/>
                  </a:lnTo>
                  <a:lnTo>
                    <a:pt x="180" y="13"/>
                  </a:lnTo>
                  <a:lnTo>
                    <a:pt x="175" y="13"/>
                  </a:lnTo>
                  <a:lnTo>
                    <a:pt x="169" y="14"/>
                  </a:lnTo>
                  <a:lnTo>
                    <a:pt x="164" y="14"/>
                  </a:lnTo>
                  <a:lnTo>
                    <a:pt x="161" y="15"/>
                  </a:lnTo>
                  <a:lnTo>
                    <a:pt x="156" y="15"/>
                  </a:lnTo>
                  <a:lnTo>
                    <a:pt x="150" y="17"/>
                  </a:lnTo>
                  <a:lnTo>
                    <a:pt x="145" y="17"/>
                  </a:lnTo>
                  <a:lnTo>
                    <a:pt x="140" y="17"/>
                  </a:lnTo>
                  <a:lnTo>
                    <a:pt x="135" y="18"/>
                  </a:lnTo>
                  <a:lnTo>
                    <a:pt x="130" y="18"/>
                  </a:lnTo>
                  <a:lnTo>
                    <a:pt x="124" y="19"/>
                  </a:lnTo>
                  <a:lnTo>
                    <a:pt x="121" y="19"/>
                  </a:lnTo>
                  <a:lnTo>
                    <a:pt x="114" y="19"/>
                  </a:lnTo>
                  <a:lnTo>
                    <a:pt x="109" y="20"/>
                  </a:lnTo>
                  <a:lnTo>
                    <a:pt x="104" y="20"/>
                  </a:lnTo>
                  <a:lnTo>
                    <a:pt x="100" y="22"/>
                  </a:lnTo>
                  <a:lnTo>
                    <a:pt x="93" y="22"/>
                  </a:lnTo>
                  <a:lnTo>
                    <a:pt x="90" y="23"/>
                  </a:lnTo>
                  <a:lnTo>
                    <a:pt x="83" y="23"/>
                  </a:lnTo>
                  <a:lnTo>
                    <a:pt x="79" y="23"/>
                  </a:lnTo>
                  <a:lnTo>
                    <a:pt x="74" y="23"/>
                  </a:lnTo>
                  <a:lnTo>
                    <a:pt x="69" y="24"/>
                  </a:lnTo>
                  <a:lnTo>
                    <a:pt x="64" y="24"/>
                  </a:lnTo>
                  <a:lnTo>
                    <a:pt x="60" y="25"/>
                  </a:lnTo>
                  <a:lnTo>
                    <a:pt x="55" y="25"/>
                  </a:lnTo>
                  <a:lnTo>
                    <a:pt x="52" y="27"/>
                  </a:lnTo>
                  <a:lnTo>
                    <a:pt x="46" y="27"/>
                  </a:lnTo>
                  <a:lnTo>
                    <a:pt x="43" y="28"/>
                  </a:lnTo>
                  <a:lnTo>
                    <a:pt x="40" y="28"/>
                  </a:lnTo>
                  <a:lnTo>
                    <a:pt x="36" y="28"/>
                  </a:lnTo>
                  <a:lnTo>
                    <a:pt x="31" y="28"/>
                  </a:lnTo>
                  <a:lnTo>
                    <a:pt x="29" y="28"/>
                  </a:lnTo>
                  <a:lnTo>
                    <a:pt x="22" y="29"/>
                  </a:lnTo>
                  <a:lnTo>
                    <a:pt x="17" y="31"/>
                  </a:lnTo>
                  <a:lnTo>
                    <a:pt x="14" y="31"/>
                  </a:lnTo>
                  <a:lnTo>
                    <a:pt x="10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1" y="31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3" y="24"/>
                  </a:lnTo>
                  <a:lnTo>
                    <a:pt x="5" y="23"/>
                  </a:lnTo>
                  <a:lnTo>
                    <a:pt x="10" y="23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2" name="Freeform 180"/>
            <p:cNvSpPr>
              <a:spLocks/>
            </p:cNvSpPr>
            <p:nvPr/>
          </p:nvSpPr>
          <p:spPr bwMode="auto">
            <a:xfrm>
              <a:off x="4372" y="3842"/>
              <a:ext cx="246" cy="31"/>
            </a:xfrm>
            <a:custGeom>
              <a:avLst/>
              <a:gdLst/>
              <a:ahLst/>
              <a:cxnLst>
                <a:cxn ang="0">
                  <a:pos x="7" y="23"/>
                </a:cxn>
                <a:cxn ang="0">
                  <a:pos x="12" y="23"/>
                </a:cxn>
                <a:cxn ang="0">
                  <a:pos x="22" y="20"/>
                </a:cxn>
                <a:cxn ang="0">
                  <a:pos x="31" y="20"/>
                </a:cxn>
                <a:cxn ang="0">
                  <a:pos x="38" y="19"/>
                </a:cxn>
                <a:cxn ang="0">
                  <a:pos x="47" y="19"/>
                </a:cxn>
                <a:cxn ang="0">
                  <a:pos x="54" y="17"/>
                </a:cxn>
                <a:cxn ang="0">
                  <a:pos x="62" y="16"/>
                </a:cxn>
                <a:cxn ang="0">
                  <a:pos x="73" y="15"/>
                </a:cxn>
                <a:cxn ang="0">
                  <a:pos x="83" y="14"/>
                </a:cxn>
                <a:cxn ang="0">
                  <a:pos x="93" y="14"/>
                </a:cxn>
                <a:cxn ang="0">
                  <a:pos x="104" y="12"/>
                </a:cxn>
                <a:cxn ang="0">
                  <a:pos x="116" y="11"/>
                </a:cxn>
                <a:cxn ang="0">
                  <a:pos x="126" y="10"/>
                </a:cxn>
                <a:cxn ang="0">
                  <a:pos x="137" y="8"/>
                </a:cxn>
                <a:cxn ang="0">
                  <a:pos x="147" y="7"/>
                </a:cxn>
                <a:cxn ang="0">
                  <a:pos x="157" y="6"/>
                </a:cxn>
                <a:cxn ang="0">
                  <a:pos x="168" y="6"/>
                </a:cxn>
                <a:cxn ang="0">
                  <a:pos x="178" y="5"/>
                </a:cxn>
                <a:cxn ang="0">
                  <a:pos x="187" y="3"/>
                </a:cxn>
                <a:cxn ang="0">
                  <a:pos x="197" y="3"/>
                </a:cxn>
                <a:cxn ang="0">
                  <a:pos x="204" y="2"/>
                </a:cxn>
                <a:cxn ang="0">
                  <a:pos x="213" y="2"/>
                </a:cxn>
                <a:cxn ang="0">
                  <a:pos x="223" y="1"/>
                </a:cxn>
                <a:cxn ang="0">
                  <a:pos x="234" y="0"/>
                </a:cxn>
                <a:cxn ang="0">
                  <a:pos x="239" y="0"/>
                </a:cxn>
                <a:cxn ang="0">
                  <a:pos x="244" y="1"/>
                </a:cxn>
                <a:cxn ang="0">
                  <a:pos x="244" y="3"/>
                </a:cxn>
                <a:cxn ang="0">
                  <a:pos x="241" y="6"/>
                </a:cxn>
                <a:cxn ang="0">
                  <a:pos x="234" y="7"/>
                </a:cxn>
                <a:cxn ang="0">
                  <a:pos x="227" y="7"/>
                </a:cxn>
                <a:cxn ang="0">
                  <a:pos x="216" y="8"/>
                </a:cxn>
                <a:cxn ang="0">
                  <a:pos x="206" y="10"/>
                </a:cxn>
                <a:cxn ang="0">
                  <a:pos x="199" y="11"/>
                </a:cxn>
                <a:cxn ang="0">
                  <a:pos x="190" y="11"/>
                </a:cxn>
                <a:cxn ang="0">
                  <a:pos x="182" y="12"/>
                </a:cxn>
                <a:cxn ang="0">
                  <a:pos x="173" y="14"/>
                </a:cxn>
                <a:cxn ang="0">
                  <a:pos x="163" y="14"/>
                </a:cxn>
                <a:cxn ang="0">
                  <a:pos x="154" y="15"/>
                </a:cxn>
                <a:cxn ang="0">
                  <a:pos x="144" y="16"/>
                </a:cxn>
                <a:cxn ang="0">
                  <a:pos x="133" y="17"/>
                </a:cxn>
                <a:cxn ang="0">
                  <a:pos x="123" y="19"/>
                </a:cxn>
                <a:cxn ang="0">
                  <a:pos x="112" y="20"/>
                </a:cxn>
                <a:cxn ang="0">
                  <a:pos x="102" y="20"/>
                </a:cxn>
                <a:cxn ang="0">
                  <a:pos x="92" y="21"/>
                </a:cxn>
                <a:cxn ang="0">
                  <a:pos x="81" y="23"/>
                </a:cxn>
                <a:cxn ang="0">
                  <a:pos x="73" y="24"/>
                </a:cxn>
                <a:cxn ang="0">
                  <a:pos x="62" y="25"/>
                </a:cxn>
                <a:cxn ang="0">
                  <a:pos x="54" y="25"/>
                </a:cxn>
                <a:cxn ang="0">
                  <a:pos x="45" y="26"/>
                </a:cxn>
                <a:cxn ang="0">
                  <a:pos x="38" y="28"/>
                </a:cxn>
                <a:cxn ang="0">
                  <a:pos x="29" y="28"/>
                </a:cxn>
                <a:cxn ang="0">
                  <a:pos x="21" y="29"/>
                </a:cxn>
                <a:cxn ang="0">
                  <a:pos x="12" y="30"/>
                </a:cxn>
                <a:cxn ang="0">
                  <a:pos x="5" y="31"/>
                </a:cxn>
                <a:cxn ang="0">
                  <a:pos x="0" y="30"/>
                </a:cxn>
                <a:cxn ang="0">
                  <a:pos x="2" y="25"/>
                </a:cxn>
                <a:cxn ang="0">
                  <a:pos x="7" y="23"/>
                </a:cxn>
              </a:cxnLst>
              <a:rect l="0" t="0" r="r" b="b"/>
              <a:pathLst>
                <a:path w="246" h="31">
                  <a:moveTo>
                    <a:pt x="7" y="23"/>
                  </a:moveTo>
                  <a:lnTo>
                    <a:pt x="7" y="23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7" y="21"/>
                  </a:lnTo>
                  <a:lnTo>
                    <a:pt x="22" y="20"/>
                  </a:lnTo>
                  <a:lnTo>
                    <a:pt x="28" y="20"/>
                  </a:lnTo>
                  <a:lnTo>
                    <a:pt x="31" y="20"/>
                  </a:lnTo>
                  <a:lnTo>
                    <a:pt x="35" y="20"/>
                  </a:lnTo>
                  <a:lnTo>
                    <a:pt x="38" y="19"/>
                  </a:lnTo>
                  <a:lnTo>
                    <a:pt x="43" y="19"/>
                  </a:lnTo>
                  <a:lnTo>
                    <a:pt x="47" y="19"/>
                  </a:lnTo>
                  <a:lnTo>
                    <a:pt x="50" y="19"/>
                  </a:lnTo>
                  <a:lnTo>
                    <a:pt x="54" y="17"/>
                  </a:lnTo>
                  <a:lnTo>
                    <a:pt x="59" y="17"/>
                  </a:lnTo>
                  <a:lnTo>
                    <a:pt x="62" y="16"/>
                  </a:lnTo>
                  <a:lnTo>
                    <a:pt x="69" y="16"/>
                  </a:lnTo>
                  <a:lnTo>
                    <a:pt x="73" y="15"/>
                  </a:lnTo>
                  <a:lnTo>
                    <a:pt x="78" y="15"/>
                  </a:lnTo>
                  <a:lnTo>
                    <a:pt x="83" y="14"/>
                  </a:lnTo>
                  <a:lnTo>
                    <a:pt x="88" y="14"/>
                  </a:lnTo>
                  <a:lnTo>
                    <a:pt x="93" y="14"/>
                  </a:lnTo>
                  <a:lnTo>
                    <a:pt x="99" y="14"/>
                  </a:lnTo>
                  <a:lnTo>
                    <a:pt x="104" y="12"/>
                  </a:lnTo>
                  <a:lnTo>
                    <a:pt x="111" y="12"/>
                  </a:lnTo>
                  <a:lnTo>
                    <a:pt x="116" y="11"/>
                  </a:lnTo>
                  <a:lnTo>
                    <a:pt x="121" y="11"/>
                  </a:lnTo>
                  <a:lnTo>
                    <a:pt x="126" y="10"/>
                  </a:lnTo>
                  <a:lnTo>
                    <a:pt x="131" y="10"/>
                  </a:lnTo>
                  <a:lnTo>
                    <a:pt x="137" y="8"/>
                  </a:lnTo>
                  <a:lnTo>
                    <a:pt x="142" y="8"/>
                  </a:lnTo>
                  <a:lnTo>
                    <a:pt x="147" y="7"/>
                  </a:lnTo>
                  <a:lnTo>
                    <a:pt x="152" y="7"/>
                  </a:lnTo>
                  <a:lnTo>
                    <a:pt x="157" y="6"/>
                  </a:lnTo>
                  <a:lnTo>
                    <a:pt x="164" y="6"/>
                  </a:lnTo>
                  <a:lnTo>
                    <a:pt x="168" y="6"/>
                  </a:lnTo>
                  <a:lnTo>
                    <a:pt x="173" y="5"/>
                  </a:lnTo>
                  <a:lnTo>
                    <a:pt x="178" y="5"/>
                  </a:lnTo>
                  <a:lnTo>
                    <a:pt x="183" y="5"/>
                  </a:lnTo>
                  <a:lnTo>
                    <a:pt x="187" y="3"/>
                  </a:lnTo>
                  <a:lnTo>
                    <a:pt x="192" y="3"/>
                  </a:lnTo>
                  <a:lnTo>
                    <a:pt x="197" y="3"/>
                  </a:lnTo>
                  <a:lnTo>
                    <a:pt x="202" y="3"/>
                  </a:lnTo>
                  <a:lnTo>
                    <a:pt x="204" y="2"/>
                  </a:lnTo>
                  <a:lnTo>
                    <a:pt x="209" y="2"/>
                  </a:lnTo>
                  <a:lnTo>
                    <a:pt x="213" y="2"/>
                  </a:lnTo>
                  <a:lnTo>
                    <a:pt x="216" y="2"/>
                  </a:lnTo>
                  <a:lnTo>
                    <a:pt x="223" y="1"/>
                  </a:lnTo>
                  <a:lnTo>
                    <a:pt x="228" y="1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2" y="0"/>
                  </a:lnTo>
                  <a:lnTo>
                    <a:pt x="244" y="1"/>
                  </a:lnTo>
                  <a:lnTo>
                    <a:pt x="246" y="3"/>
                  </a:lnTo>
                  <a:lnTo>
                    <a:pt x="244" y="3"/>
                  </a:lnTo>
                  <a:lnTo>
                    <a:pt x="242" y="5"/>
                  </a:lnTo>
                  <a:lnTo>
                    <a:pt x="241" y="6"/>
                  </a:lnTo>
                  <a:lnTo>
                    <a:pt x="237" y="7"/>
                  </a:lnTo>
                  <a:lnTo>
                    <a:pt x="234" y="7"/>
                  </a:lnTo>
                  <a:lnTo>
                    <a:pt x="230" y="7"/>
                  </a:lnTo>
                  <a:lnTo>
                    <a:pt x="227" y="7"/>
                  </a:lnTo>
                  <a:lnTo>
                    <a:pt x="223" y="8"/>
                  </a:lnTo>
                  <a:lnTo>
                    <a:pt x="216" y="8"/>
                  </a:lnTo>
                  <a:lnTo>
                    <a:pt x="209" y="10"/>
                  </a:lnTo>
                  <a:lnTo>
                    <a:pt x="206" y="10"/>
                  </a:lnTo>
                  <a:lnTo>
                    <a:pt x="202" y="10"/>
                  </a:lnTo>
                  <a:lnTo>
                    <a:pt x="199" y="11"/>
                  </a:lnTo>
                  <a:lnTo>
                    <a:pt x="196" y="11"/>
                  </a:lnTo>
                  <a:lnTo>
                    <a:pt x="190" y="11"/>
                  </a:lnTo>
                  <a:lnTo>
                    <a:pt x="187" y="12"/>
                  </a:lnTo>
                  <a:lnTo>
                    <a:pt x="182" y="12"/>
                  </a:lnTo>
                  <a:lnTo>
                    <a:pt x="178" y="14"/>
                  </a:lnTo>
                  <a:lnTo>
                    <a:pt x="173" y="14"/>
                  </a:lnTo>
                  <a:lnTo>
                    <a:pt x="168" y="14"/>
                  </a:lnTo>
                  <a:lnTo>
                    <a:pt x="163" y="14"/>
                  </a:lnTo>
                  <a:lnTo>
                    <a:pt x="159" y="15"/>
                  </a:lnTo>
                  <a:lnTo>
                    <a:pt x="154" y="15"/>
                  </a:lnTo>
                  <a:lnTo>
                    <a:pt x="149" y="16"/>
                  </a:lnTo>
                  <a:lnTo>
                    <a:pt x="144" y="16"/>
                  </a:lnTo>
                  <a:lnTo>
                    <a:pt x="138" y="17"/>
                  </a:lnTo>
                  <a:lnTo>
                    <a:pt x="133" y="17"/>
                  </a:lnTo>
                  <a:lnTo>
                    <a:pt x="128" y="19"/>
                  </a:lnTo>
                  <a:lnTo>
                    <a:pt x="123" y="19"/>
                  </a:lnTo>
                  <a:lnTo>
                    <a:pt x="118" y="20"/>
                  </a:lnTo>
                  <a:lnTo>
                    <a:pt x="112" y="20"/>
                  </a:lnTo>
                  <a:lnTo>
                    <a:pt x="107" y="20"/>
                  </a:lnTo>
                  <a:lnTo>
                    <a:pt x="102" y="20"/>
                  </a:lnTo>
                  <a:lnTo>
                    <a:pt x="97" y="21"/>
                  </a:lnTo>
                  <a:lnTo>
                    <a:pt x="92" y="21"/>
                  </a:lnTo>
                  <a:lnTo>
                    <a:pt x="86" y="23"/>
                  </a:lnTo>
                  <a:lnTo>
                    <a:pt x="81" y="23"/>
                  </a:lnTo>
                  <a:lnTo>
                    <a:pt x="78" y="24"/>
                  </a:lnTo>
                  <a:lnTo>
                    <a:pt x="73" y="24"/>
                  </a:lnTo>
                  <a:lnTo>
                    <a:pt x="67" y="25"/>
                  </a:lnTo>
                  <a:lnTo>
                    <a:pt x="62" y="25"/>
                  </a:lnTo>
                  <a:lnTo>
                    <a:pt x="59" y="25"/>
                  </a:lnTo>
                  <a:lnTo>
                    <a:pt x="54" y="25"/>
                  </a:lnTo>
                  <a:lnTo>
                    <a:pt x="50" y="26"/>
                  </a:lnTo>
                  <a:lnTo>
                    <a:pt x="45" y="26"/>
                  </a:lnTo>
                  <a:lnTo>
                    <a:pt x="41" y="28"/>
                  </a:lnTo>
                  <a:lnTo>
                    <a:pt x="38" y="28"/>
                  </a:lnTo>
                  <a:lnTo>
                    <a:pt x="35" y="28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1" y="29"/>
                  </a:lnTo>
                  <a:lnTo>
                    <a:pt x="16" y="30"/>
                  </a:lnTo>
                  <a:lnTo>
                    <a:pt x="12" y="30"/>
                  </a:lnTo>
                  <a:lnTo>
                    <a:pt x="9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5C5C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3" name="Freeform 181"/>
            <p:cNvSpPr>
              <a:spLocks/>
            </p:cNvSpPr>
            <p:nvPr/>
          </p:nvSpPr>
          <p:spPr bwMode="auto">
            <a:xfrm>
              <a:off x="3936" y="3845"/>
              <a:ext cx="98" cy="173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3" y="3"/>
                </a:cxn>
                <a:cxn ang="0">
                  <a:pos x="24" y="9"/>
                </a:cxn>
                <a:cxn ang="0">
                  <a:pos x="17" y="17"/>
                </a:cxn>
                <a:cxn ang="0">
                  <a:pos x="10" y="26"/>
                </a:cxn>
                <a:cxn ang="0">
                  <a:pos x="7" y="32"/>
                </a:cxn>
                <a:cxn ang="0">
                  <a:pos x="3" y="41"/>
                </a:cxn>
                <a:cxn ang="0">
                  <a:pos x="2" y="50"/>
                </a:cxn>
                <a:cxn ang="0">
                  <a:pos x="2" y="58"/>
                </a:cxn>
                <a:cxn ang="0">
                  <a:pos x="0" y="64"/>
                </a:cxn>
                <a:cxn ang="0">
                  <a:pos x="0" y="71"/>
                </a:cxn>
                <a:cxn ang="0">
                  <a:pos x="0" y="77"/>
                </a:cxn>
                <a:cxn ang="0">
                  <a:pos x="2" y="84"/>
                </a:cxn>
                <a:cxn ang="0">
                  <a:pos x="2" y="90"/>
                </a:cxn>
                <a:cxn ang="0">
                  <a:pos x="2" y="95"/>
                </a:cxn>
                <a:cxn ang="0">
                  <a:pos x="3" y="101"/>
                </a:cxn>
                <a:cxn ang="0">
                  <a:pos x="5" y="109"/>
                </a:cxn>
                <a:cxn ang="0">
                  <a:pos x="7" y="121"/>
                </a:cxn>
                <a:cxn ang="0">
                  <a:pos x="12" y="130"/>
                </a:cxn>
                <a:cxn ang="0">
                  <a:pos x="15" y="137"/>
                </a:cxn>
                <a:cxn ang="0">
                  <a:pos x="21" y="144"/>
                </a:cxn>
                <a:cxn ang="0">
                  <a:pos x="26" y="151"/>
                </a:cxn>
                <a:cxn ang="0">
                  <a:pos x="33" y="159"/>
                </a:cxn>
                <a:cxn ang="0">
                  <a:pos x="43" y="167"/>
                </a:cxn>
                <a:cxn ang="0">
                  <a:pos x="55" y="171"/>
                </a:cxn>
                <a:cxn ang="0">
                  <a:pos x="64" y="173"/>
                </a:cxn>
                <a:cxn ang="0">
                  <a:pos x="76" y="171"/>
                </a:cxn>
                <a:cxn ang="0">
                  <a:pos x="83" y="163"/>
                </a:cxn>
                <a:cxn ang="0">
                  <a:pos x="88" y="158"/>
                </a:cxn>
                <a:cxn ang="0">
                  <a:pos x="93" y="151"/>
                </a:cxn>
                <a:cxn ang="0">
                  <a:pos x="97" y="145"/>
                </a:cxn>
                <a:cxn ang="0">
                  <a:pos x="98" y="140"/>
                </a:cxn>
                <a:cxn ang="0">
                  <a:pos x="78" y="108"/>
                </a:cxn>
                <a:cxn ang="0">
                  <a:pos x="74" y="113"/>
                </a:cxn>
                <a:cxn ang="0">
                  <a:pos x="66" y="121"/>
                </a:cxn>
                <a:cxn ang="0">
                  <a:pos x="52" y="124"/>
                </a:cxn>
                <a:cxn ang="0">
                  <a:pos x="47" y="121"/>
                </a:cxn>
                <a:cxn ang="0">
                  <a:pos x="40" y="114"/>
                </a:cxn>
                <a:cxn ang="0">
                  <a:pos x="34" y="108"/>
                </a:cxn>
                <a:cxn ang="0">
                  <a:pos x="33" y="103"/>
                </a:cxn>
                <a:cxn ang="0">
                  <a:pos x="29" y="96"/>
                </a:cxn>
                <a:cxn ang="0">
                  <a:pos x="27" y="90"/>
                </a:cxn>
                <a:cxn ang="0">
                  <a:pos x="26" y="82"/>
                </a:cxn>
                <a:cxn ang="0">
                  <a:pos x="26" y="76"/>
                </a:cxn>
                <a:cxn ang="0">
                  <a:pos x="24" y="69"/>
                </a:cxn>
                <a:cxn ang="0">
                  <a:pos x="26" y="63"/>
                </a:cxn>
                <a:cxn ang="0">
                  <a:pos x="26" y="57"/>
                </a:cxn>
                <a:cxn ang="0">
                  <a:pos x="26" y="50"/>
                </a:cxn>
                <a:cxn ang="0">
                  <a:pos x="29" y="41"/>
                </a:cxn>
                <a:cxn ang="0">
                  <a:pos x="33" y="34"/>
                </a:cxn>
                <a:cxn ang="0">
                  <a:pos x="40" y="30"/>
                </a:cxn>
                <a:cxn ang="0">
                  <a:pos x="50" y="27"/>
                </a:cxn>
                <a:cxn ang="0">
                  <a:pos x="60" y="31"/>
                </a:cxn>
                <a:cxn ang="0">
                  <a:pos x="67" y="34"/>
                </a:cxn>
                <a:cxn ang="0">
                  <a:pos x="69" y="36"/>
                </a:cxn>
                <a:cxn ang="0">
                  <a:pos x="79" y="17"/>
                </a:cxn>
                <a:cxn ang="0">
                  <a:pos x="74" y="12"/>
                </a:cxn>
                <a:cxn ang="0">
                  <a:pos x="64" y="4"/>
                </a:cxn>
                <a:cxn ang="0">
                  <a:pos x="50" y="0"/>
                </a:cxn>
                <a:cxn ang="0">
                  <a:pos x="43" y="0"/>
                </a:cxn>
              </a:cxnLst>
              <a:rect l="0" t="0" r="r" b="b"/>
              <a:pathLst>
                <a:path w="98" h="173">
                  <a:moveTo>
                    <a:pt x="43" y="0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33" y="3"/>
                  </a:lnTo>
                  <a:lnTo>
                    <a:pt x="29" y="5"/>
                  </a:lnTo>
                  <a:lnTo>
                    <a:pt x="24" y="9"/>
                  </a:lnTo>
                  <a:lnTo>
                    <a:pt x="21" y="13"/>
                  </a:lnTo>
                  <a:lnTo>
                    <a:pt x="17" y="17"/>
                  </a:lnTo>
                  <a:lnTo>
                    <a:pt x="12" y="22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2"/>
                  </a:lnTo>
                  <a:lnTo>
                    <a:pt x="5" y="37"/>
                  </a:lnTo>
                  <a:lnTo>
                    <a:pt x="3" y="41"/>
                  </a:lnTo>
                  <a:lnTo>
                    <a:pt x="3" y="45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0" y="77"/>
                  </a:lnTo>
                  <a:lnTo>
                    <a:pt x="2" y="81"/>
                  </a:lnTo>
                  <a:lnTo>
                    <a:pt x="2" y="84"/>
                  </a:lnTo>
                  <a:lnTo>
                    <a:pt x="2" y="86"/>
                  </a:lnTo>
                  <a:lnTo>
                    <a:pt x="2" y="90"/>
                  </a:lnTo>
                  <a:lnTo>
                    <a:pt x="2" y="92"/>
                  </a:lnTo>
                  <a:lnTo>
                    <a:pt x="2" y="95"/>
                  </a:lnTo>
                  <a:lnTo>
                    <a:pt x="2" y="99"/>
                  </a:lnTo>
                  <a:lnTo>
                    <a:pt x="3" y="101"/>
                  </a:lnTo>
                  <a:lnTo>
                    <a:pt x="3" y="104"/>
                  </a:lnTo>
                  <a:lnTo>
                    <a:pt x="5" y="109"/>
                  </a:lnTo>
                  <a:lnTo>
                    <a:pt x="5" y="115"/>
                  </a:lnTo>
                  <a:lnTo>
                    <a:pt x="7" y="121"/>
                  </a:lnTo>
                  <a:lnTo>
                    <a:pt x="10" y="124"/>
                  </a:lnTo>
                  <a:lnTo>
                    <a:pt x="12" y="130"/>
                  </a:lnTo>
                  <a:lnTo>
                    <a:pt x="14" y="133"/>
                  </a:lnTo>
                  <a:lnTo>
                    <a:pt x="15" y="137"/>
                  </a:lnTo>
                  <a:lnTo>
                    <a:pt x="17" y="141"/>
                  </a:lnTo>
                  <a:lnTo>
                    <a:pt x="21" y="144"/>
                  </a:lnTo>
                  <a:lnTo>
                    <a:pt x="22" y="147"/>
                  </a:lnTo>
                  <a:lnTo>
                    <a:pt x="26" y="151"/>
                  </a:lnTo>
                  <a:lnTo>
                    <a:pt x="27" y="154"/>
                  </a:lnTo>
                  <a:lnTo>
                    <a:pt x="33" y="159"/>
                  </a:lnTo>
                  <a:lnTo>
                    <a:pt x="38" y="163"/>
                  </a:lnTo>
                  <a:lnTo>
                    <a:pt x="43" y="167"/>
                  </a:lnTo>
                  <a:lnTo>
                    <a:pt x="50" y="169"/>
                  </a:lnTo>
                  <a:lnTo>
                    <a:pt x="55" y="171"/>
                  </a:lnTo>
                  <a:lnTo>
                    <a:pt x="60" y="172"/>
                  </a:lnTo>
                  <a:lnTo>
                    <a:pt x="64" y="173"/>
                  </a:lnTo>
                  <a:lnTo>
                    <a:pt x="69" y="173"/>
                  </a:lnTo>
                  <a:lnTo>
                    <a:pt x="76" y="171"/>
                  </a:lnTo>
                  <a:lnTo>
                    <a:pt x="81" y="167"/>
                  </a:lnTo>
                  <a:lnTo>
                    <a:pt x="83" y="163"/>
                  </a:lnTo>
                  <a:lnTo>
                    <a:pt x="86" y="160"/>
                  </a:lnTo>
                  <a:lnTo>
                    <a:pt x="88" y="158"/>
                  </a:lnTo>
                  <a:lnTo>
                    <a:pt x="92" y="155"/>
                  </a:lnTo>
                  <a:lnTo>
                    <a:pt x="93" y="151"/>
                  </a:lnTo>
                  <a:lnTo>
                    <a:pt x="95" y="149"/>
                  </a:lnTo>
                  <a:lnTo>
                    <a:pt x="97" y="145"/>
                  </a:lnTo>
                  <a:lnTo>
                    <a:pt x="97" y="144"/>
                  </a:lnTo>
                  <a:lnTo>
                    <a:pt x="98" y="140"/>
                  </a:lnTo>
                  <a:lnTo>
                    <a:pt x="98" y="139"/>
                  </a:lnTo>
                  <a:lnTo>
                    <a:pt x="78" y="108"/>
                  </a:lnTo>
                  <a:lnTo>
                    <a:pt x="76" y="109"/>
                  </a:lnTo>
                  <a:lnTo>
                    <a:pt x="74" y="113"/>
                  </a:lnTo>
                  <a:lnTo>
                    <a:pt x="71" y="117"/>
                  </a:lnTo>
                  <a:lnTo>
                    <a:pt x="66" y="121"/>
                  </a:lnTo>
                  <a:lnTo>
                    <a:pt x="59" y="123"/>
                  </a:lnTo>
                  <a:lnTo>
                    <a:pt x="52" y="124"/>
                  </a:lnTo>
                  <a:lnTo>
                    <a:pt x="48" y="123"/>
                  </a:lnTo>
                  <a:lnTo>
                    <a:pt x="47" y="121"/>
                  </a:lnTo>
                  <a:lnTo>
                    <a:pt x="43" y="118"/>
                  </a:lnTo>
                  <a:lnTo>
                    <a:pt x="40" y="114"/>
                  </a:lnTo>
                  <a:lnTo>
                    <a:pt x="36" y="110"/>
                  </a:lnTo>
                  <a:lnTo>
                    <a:pt x="34" y="108"/>
                  </a:lnTo>
                  <a:lnTo>
                    <a:pt x="33" y="105"/>
                  </a:lnTo>
                  <a:lnTo>
                    <a:pt x="33" y="103"/>
                  </a:lnTo>
                  <a:lnTo>
                    <a:pt x="29" y="99"/>
                  </a:lnTo>
                  <a:lnTo>
                    <a:pt x="29" y="96"/>
                  </a:lnTo>
                  <a:lnTo>
                    <a:pt x="27" y="92"/>
                  </a:lnTo>
                  <a:lnTo>
                    <a:pt x="27" y="90"/>
                  </a:lnTo>
                  <a:lnTo>
                    <a:pt x="27" y="86"/>
                  </a:lnTo>
                  <a:lnTo>
                    <a:pt x="26" y="82"/>
                  </a:lnTo>
                  <a:lnTo>
                    <a:pt x="26" y="80"/>
                  </a:lnTo>
                  <a:lnTo>
                    <a:pt x="26" y="76"/>
                  </a:lnTo>
                  <a:lnTo>
                    <a:pt x="24" y="73"/>
                  </a:lnTo>
                  <a:lnTo>
                    <a:pt x="24" y="69"/>
                  </a:lnTo>
                  <a:lnTo>
                    <a:pt x="24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6" y="57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7" y="45"/>
                  </a:lnTo>
                  <a:lnTo>
                    <a:pt x="29" y="41"/>
                  </a:lnTo>
                  <a:lnTo>
                    <a:pt x="31" y="36"/>
                  </a:lnTo>
                  <a:lnTo>
                    <a:pt x="33" y="34"/>
                  </a:lnTo>
                  <a:lnTo>
                    <a:pt x="36" y="31"/>
                  </a:lnTo>
                  <a:lnTo>
                    <a:pt x="40" y="30"/>
                  </a:lnTo>
                  <a:lnTo>
                    <a:pt x="45" y="27"/>
                  </a:lnTo>
                  <a:lnTo>
                    <a:pt x="50" y="27"/>
                  </a:lnTo>
                  <a:lnTo>
                    <a:pt x="55" y="28"/>
                  </a:lnTo>
                  <a:lnTo>
                    <a:pt x="60" y="31"/>
                  </a:lnTo>
                  <a:lnTo>
                    <a:pt x="64" y="32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9" y="36"/>
                  </a:lnTo>
                  <a:lnTo>
                    <a:pt x="81" y="18"/>
                  </a:lnTo>
                  <a:lnTo>
                    <a:pt x="79" y="17"/>
                  </a:lnTo>
                  <a:lnTo>
                    <a:pt x="78" y="16"/>
                  </a:lnTo>
                  <a:lnTo>
                    <a:pt x="74" y="12"/>
                  </a:lnTo>
                  <a:lnTo>
                    <a:pt x="69" y="8"/>
                  </a:lnTo>
                  <a:lnTo>
                    <a:pt x="64" y="4"/>
                  </a:lnTo>
                  <a:lnTo>
                    <a:pt x="57" y="2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4" name="Freeform 182"/>
            <p:cNvSpPr>
              <a:spLocks/>
            </p:cNvSpPr>
            <p:nvPr/>
          </p:nvSpPr>
          <p:spPr bwMode="auto">
            <a:xfrm>
              <a:off x="3771" y="3838"/>
              <a:ext cx="51" cy="8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14" y="2"/>
                </a:cxn>
                <a:cxn ang="0">
                  <a:pos x="9" y="7"/>
                </a:cxn>
                <a:cxn ang="0">
                  <a:pos x="6" y="12"/>
                </a:cxn>
                <a:cxn ang="0">
                  <a:pos x="2" y="21"/>
                </a:cxn>
                <a:cxn ang="0">
                  <a:pos x="0" y="29"/>
                </a:cxn>
                <a:cxn ang="0">
                  <a:pos x="0" y="35"/>
                </a:cxn>
                <a:cxn ang="0">
                  <a:pos x="0" y="42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7" y="65"/>
                </a:cxn>
                <a:cxn ang="0">
                  <a:pos x="12" y="71"/>
                </a:cxn>
                <a:cxn ang="0">
                  <a:pos x="19" y="80"/>
                </a:cxn>
                <a:cxn ang="0">
                  <a:pos x="32" y="84"/>
                </a:cxn>
                <a:cxn ang="0">
                  <a:pos x="38" y="83"/>
                </a:cxn>
                <a:cxn ang="0">
                  <a:pos x="44" y="78"/>
                </a:cxn>
                <a:cxn ang="0">
                  <a:pos x="47" y="73"/>
                </a:cxn>
                <a:cxn ang="0">
                  <a:pos x="51" y="69"/>
                </a:cxn>
                <a:cxn ang="0">
                  <a:pos x="40" y="53"/>
                </a:cxn>
                <a:cxn ang="0">
                  <a:pos x="35" y="60"/>
                </a:cxn>
                <a:cxn ang="0">
                  <a:pos x="28" y="61"/>
                </a:cxn>
                <a:cxn ang="0">
                  <a:pos x="21" y="56"/>
                </a:cxn>
                <a:cxn ang="0">
                  <a:pos x="18" y="50"/>
                </a:cxn>
                <a:cxn ang="0">
                  <a:pos x="16" y="43"/>
                </a:cxn>
                <a:cxn ang="0">
                  <a:pos x="14" y="37"/>
                </a:cxn>
                <a:cxn ang="0">
                  <a:pos x="14" y="30"/>
                </a:cxn>
                <a:cxn ang="0">
                  <a:pos x="14" y="24"/>
                </a:cxn>
                <a:cxn ang="0">
                  <a:pos x="16" y="19"/>
                </a:cxn>
                <a:cxn ang="0">
                  <a:pos x="21" y="14"/>
                </a:cxn>
                <a:cxn ang="0">
                  <a:pos x="32" y="14"/>
                </a:cxn>
                <a:cxn ang="0">
                  <a:pos x="35" y="18"/>
                </a:cxn>
                <a:cxn ang="0">
                  <a:pos x="40" y="6"/>
                </a:cxn>
                <a:cxn ang="0">
                  <a:pos x="30" y="0"/>
                </a:cxn>
                <a:cxn ang="0">
                  <a:pos x="23" y="0"/>
                </a:cxn>
              </a:cxnLst>
              <a:rect l="0" t="0" r="r" b="b"/>
              <a:pathLst>
                <a:path w="51" h="85">
                  <a:moveTo>
                    <a:pt x="23" y="0"/>
                  </a:moveTo>
                  <a:lnTo>
                    <a:pt x="21" y="0"/>
                  </a:lnTo>
                  <a:lnTo>
                    <a:pt x="18" y="0"/>
                  </a:lnTo>
                  <a:lnTo>
                    <a:pt x="14" y="2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2" y="51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7" y="65"/>
                  </a:lnTo>
                  <a:lnTo>
                    <a:pt x="9" y="69"/>
                  </a:lnTo>
                  <a:lnTo>
                    <a:pt x="12" y="71"/>
                  </a:lnTo>
                  <a:lnTo>
                    <a:pt x="16" y="75"/>
                  </a:lnTo>
                  <a:lnTo>
                    <a:pt x="19" y="80"/>
                  </a:lnTo>
                  <a:lnTo>
                    <a:pt x="25" y="83"/>
                  </a:lnTo>
                  <a:lnTo>
                    <a:pt x="32" y="84"/>
                  </a:lnTo>
                  <a:lnTo>
                    <a:pt x="35" y="85"/>
                  </a:lnTo>
                  <a:lnTo>
                    <a:pt x="38" y="83"/>
                  </a:lnTo>
                  <a:lnTo>
                    <a:pt x="42" y="82"/>
                  </a:lnTo>
                  <a:lnTo>
                    <a:pt x="44" y="78"/>
                  </a:lnTo>
                  <a:lnTo>
                    <a:pt x="47" y="76"/>
                  </a:lnTo>
                  <a:lnTo>
                    <a:pt x="47" y="73"/>
                  </a:lnTo>
                  <a:lnTo>
                    <a:pt x="49" y="70"/>
                  </a:lnTo>
                  <a:lnTo>
                    <a:pt x="51" y="69"/>
                  </a:lnTo>
                  <a:lnTo>
                    <a:pt x="51" y="67"/>
                  </a:lnTo>
                  <a:lnTo>
                    <a:pt x="40" y="53"/>
                  </a:lnTo>
                  <a:lnTo>
                    <a:pt x="38" y="56"/>
                  </a:lnTo>
                  <a:lnTo>
                    <a:pt x="35" y="60"/>
                  </a:lnTo>
                  <a:lnTo>
                    <a:pt x="32" y="61"/>
                  </a:lnTo>
                  <a:lnTo>
                    <a:pt x="28" y="61"/>
                  </a:lnTo>
                  <a:lnTo>
                    <a:pt x="25" y="59"/>
                  </a:lnTo>
                  <a:lnTo>
                    <a:pt x="21" y="56"/>
                  </a:lnTo>
                  <a:lnTo>
                    <a:pt x="18" y="52"/>
                  </a:lnTo>
                  <a:lnTo>
                    <a:pt x="18" y="50"/>
                  </a:lnTo>
                  <a:lnTo>
                    <a:pt x="16" y="47"/>
                  </a:lnTo>
                  <a:lnTo>
                    <a:pt x="16" y="43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4" y="27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8" y="15"/>
                  </a:lnTo>
                  <a:lnTo>
                    <a:pt x="21" y="14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5" y="16"/>
                  </a:lnTo>
                  <a:lnTo>
                    <a:pt x="35" y="18"/>
                  </a:lnTo>
                  <a:lnTo>
                    <a:pt x="42" y="7"/>
                  </a:lnTo>
                  <a:lnTo>
                    <a:pt x="40" y="6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5" name="Freeform 183"/>
            <p:cNvSpPr>
              <a:spLocks/>
            </p:cNvSpPr>
            <p:nvPr/>
          </p:nvSpPr>
          <p:spPr bwMode="auto">
            <a:xfrm>
              <a:off x="3771" y="3469"/>
              <a:ext cx="40" cy="85"/>
            </a:xfrm>
            <a:custGeom>
              <a:avLst/>
              <a:gdLst/>
              <a:ahLst/>
              <a:cxnLst>
                <a:cxn ang="0">
                  <a:pos x="40" y="81"/>
                </a:cxn>
                <a:cxn ang="0">
                  <a:pos x="19" y="85"/>
                </a:cxn>
                <a:cxn ang="0">
                  <a:pos x="18" y="83"/>
                </a:cxn>
                <a:cxn ang="0">
                  <a:pos x="18" y="82"/>
                </a:cxn>
                <a:cxn ang="0">
                  <a:pos x="16" y="78"/>
                </a:cxn>
                <a:cxn ang="0">
                  <a:pos x="16" y="74"/>
                </a:cxn>
                <a:cxn ang="0">
                  <a:pos x="14" y="72"/>
                </a:cxn>
                <a:cxn ang="0">
                  <a:pos x="14" y="69"/>
                </a:cxn>
                <a:cxn ang="0">
                  <a:pos x="12" y="65"/>
                </a:cxn>
                <a:cxn ang="0">
                  <a:pos x="12" y="63"/>
                </a:cxn>
                <a:cxn ang="0">
                  <a:pos x="11" y="60"/>
                </a:cxn>
                <a:cxn ang="0">
                  <a:pos x="11" y="58"/>
                </a:cxn>
                <a:cxn ang="0">
                  <a:pos x="9" y="54"/>
                </a:cxn>
                <a:cxn ang="0">
                  <a:pos x="9" y="51"/>
                </a:cxn>
                <a:cxn ang="0">
                  <a:pos x="7" y="49"/>
                </a:cxn>
                <a:cxn ang="0">
                  <a:pos x="7" y="45"/>
                </a:cxn>
                <a:cxn ang="0">
                  <a:pos x="6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4" y="33"/>
                </a:cxn>
                <a:cxn ang="0">
                  <a:pos x="2" y="31"/>
                </a:cxn>
                <a:cxn ang="0">
                  <a:pos x="2" y="28"/>
                </a:cxn>
                <a:cxn ang="0">
                  <a:pos x="0" y="23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2" y="12"/>
                </a:cxn>
                <a:cxn ang="0">
                  <a:pos x="4" y="9"/>
                </a:cxn>
                <a:cxn ang="0">
                  <a:pos x="9" y="8"/>
                </a:cxn>
                <a:cxn ang="0">
                  <a:pos x="12" y="5"/>
                </a:cxn>
                <a:cxn ang="0">
                  <a:pos x="16" y="3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40" y="81"/>
                </a:cxn>
                <a:cxn ang="0">
                  <a:pos x="40" y="81"/>
                </a:cxn>
              </a:cxnLst>
              <a:rect l="0" t="0" r="r" b="b"/>
              <a:pathLst>
                <a:path w="40" h="85">
                  <a:moveTo>
                    <a:pt x="40" y="81"/>
                  </a:moveTo>
                  <a:lnTo>
                    <a:pt x="19" y="85"/>
                  </a:lnTo>
                  <a:lnTo>
                    <a:pt x="18" y="83"/>
                  </a:lnTo>
                  <a:lnTo>
                    <a:pt x="18" y="82"/>
                  </a:lnTo>
                  <a:lnTo>
                    <a:pt x="16" y="78"/>
                  </a:lnTo>
                  <a:lnTo>
                    <a:pt x="16" y="74"/>
                  </a:lnTo>
                  <a:lnTo>
                    <a:pt x="14" y="72"/>
                  </a:lnTo>
                  <a:lnTo>
                    <a:pt x="14" y="69"/>
                  </a:lnTo>
                  <a:lnTo>
                    <a:pt x="12" y="65"/>
                  </a:lnTo>
                  <a:lnTo>
                    <a:pt x="12" y="63"/>
                  </a:lnTo>
                  <a:lnTo>
                    <a:pt x="11" y="60"/>
                  </a:lnTo>
                  <a:lnTo>
                    <a:pt x="11" y="58"/>
                  </a:lnTo>
                  <a:lnTo>
                    <a:pt x="9" y="54"/>
                  </a:lnTo>
                  <a:lnTo>
                    <a:pt x="9" y="51"/>
                  </a:lnTo>
                  <a:lnTo>
                    <a:pt x="7" y="49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9"/>
                  </a:lnTo>
                  <a:lnTo>
                    <a:pt x="9" y="8"/>
                  </a:lnTo>
                  <a:lnTo>
                    <a:pt x="12" y="5"/>
                  </a:lnTo>
                  <a:lnTo>
                    <a:pt x="16" y="3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40" y="81"/>
                  </a:lnTo>
                  <a:lnTo>
                    <a:pt x="40" y="81"/>
                  </a:lnTo>
                  <a:close/>
                </a:path>
              </a:pathLst>
            </a:custGeom>
            <a:solidFill>
              <a:srgbClr val="386B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6" name="Freeform 184"/>
            <p:cNvSpPr>
              <a:spLocks/>
            </p:cNvSpPr>
            <p:nvPr/>
          </p:nvSpPr>
          <p:spPr bwMode="auto">
            <a:xfrm>
              <a:off x="3794" y="3446"/>
              <a:ext cx="59" cy="105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8" y="0"/>
                </a:cxn>
                <a:cxn ang="0">
                  <a:pos x="59" y="99"/>
                </a:cxn>
                <a:cxn ang="0">
                  <a:pos x="15" y="10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59" h="105">
                  <a:moveTo>
                    <a:pt x="0" y="24"/>
                  </a:moveTo>
                  <a:lnTo>
                    <a:pt x="38" y="0"/>
                  </a:lnTo>
                  <a:lnTo>
                    <a:pt x="59" y="99"/>
                  </a:lnTo>
                  <a:lnTo>
                    <a:pt x="15" y="10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477D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7" name="Freeform 185"/>
            <p:cNvSpPr>
              <a:spLocks/>
            </p:cNvSpPr>
            <p:nvPr/>
          </p:nvSpPr>
          <p:spPr bwMode="auto">
            <a:xfrm>
              <a:off x="3790" y="3467"/>
              <a:ext cx="25" cy="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8" y="84"/>
                </a:cxn>
                <a:cxn ang="0">
                  <a:pos x="25" y="83"/>
                </a:cxn>
                <a:cxn ang="0">
                  <a:pos x="9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5" h="84">
                  <a:moveTo>
                    <a:pt x="0" y="3"/>
                  </a:moveTo>
                  <a:lnTo>
                    <a:pt x="18" y="84"/>
                  </a:lnTo>
                  <a:lnTo>
                    <a:pt x="25" y="83"/>
                  </a:lnTo>
                  <a:lnTo>
                    <a:pt x="9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8" name="Freeform 186"/>
            <p:cNvSpPr>
              <a:spLocks/>
            </p:cNvSpPr>
            <p:nvPr/>
          </p:nvSpPr>
          <p:spPr bwMode="auto">
            <a:xfrm>
              <a:off x="3832" y="3413"/>
              <a:ext cx="83" cy="132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59" y="0"/>
                </a:cxn>
                <a:cxn ang="0">
                  <a:pos x="83" y="123"/>
                </a:cxn>
                <a:cxn ang="0">
                  <a:pos x="21" y="132"/>
                </a:cxn>
                <a:cxn ang="0">
                  <a:pos x="0" y="33"/>
                </a:cxn>
                <a:cxn ang="0">
                  <a:pos x="0" y="33"/>
                </a:cxn>
              </a:cxnLst>
              <a:rect l="0" t="0" r="r" b="b"/>
              <a:pathLst>
                <a:path w="83" h="132">
                  <a:moveTo>
                    <a:pt x="0" y="33"/>
                  </a:moveTo>
                  <a:lnTo>
                    <a:pt x="59" y="0"/>
                  </a:lnTo>
                  <a:lnTo>
                    <a:pt x="83" y="123"/>
                  </a:lnTo>
                  <a:lnTo>
                    <a:pt x="21" y="132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598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9" name="Freeform 187"/>
            <p:cNvSpPr>
              <a:spLocks/>
            </p:cNvSpPr>
            <p:nvPr/>
          </p:nvSpPr>
          <p:spPr bwMode="auto">
            <a:xfrm>
              <a:off x="3830" y="3444"/>
              <a:ext cx="28" cy="10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9" y="102"/>
                </a:cxn>
                <a:cxn ang="0">
                  <a:pos x="28" y="99"/>
                </a:cxn>
                <a:cxn ang="0">
                  <a:pos x="5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8" h="102">
                  <a:moveTo>
                    <a:pt x="0" y="2"/>
                  </a:moveTo>
                  <a:lnTo>
                    <a:pt x="19" y="102"/>
                  </a:lnTo>
                  <a:lnTo>
                    <a:pt x="28" y="99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0" name="Freeform 188"/>
            <p:cNvSpPr>
              <a:spLocks/>
            </p:cNvSpPr>
            <p:nvPr/>
          </p:nvSpPr>
          <p:spPr bwMode="auto">
            <a:xfrm>
              <a:off x="3891" y="3410"/>
              <a:ext cx="34" cy="126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2" y="126"/>
                </a:cxn>
                <a:cxn ang="0">
                  <a:pos x="34" y="124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34" h="126">
                  <a:moveTo>
                    <a:pt x="0" y="3"/>
                  </a:moveTo>
                  <a:lnTo>
                    <a:pt x="22" y="126"/>
                  </a:lnTo>
                  <a:lnTo>
                    <a:pt x="34" y="124"/>
                  </a:lnTo>
                  <a:lnTo>
                    <a:pt x="5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DB5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1" name="Freeform 189"/>
            <p:cNvSpPr>
              <a:spLocks/>
            </p:cNvSpPr>
            <p:nvPr/>
          </p:nvSpPr>
          <p:spPr bwMode="auto">
            <a:xfrm>
              <a:off x="3970" y="3895"/>
              <a:ext cx="30" cy="57"/>
            </a:xfrm>
            <a:custGeom>
              <a:avLst/>
              <a:gdLst/>
              <a:ahLst/>
              <a:cxnLst>
                <a:cxn ang="0">
                  <a:pos x="19" y="57"/>
                </a:cxn>
                <a:cxn ang="0">
                  <a:pos x="21" y="57"/>
                </a:cxn>
                <a:cxn ang="0">
                  <a:pos x="25" y="54"/>
                </a:cxn>
                <a:cxn ang="0">
                  <a:pos x="26" y="51"/>
                </a:cxn>
                <a:cxn ang="0">
                  <a:pos x="28" y="48"/>
                </a:cxn>
                <a:cxn ang="0">
                  <a:pos x="30" y="44"/>
                </a:cxn>
                <a:cxn ang="0">
                  <a:pos x="30" y="39"/>
                </a:cxn>
                <a:cxn ang="0">
                  <a:pos x="30" y="35"/>
                </a:cxn>
                <a:cxn ang="0">
                  <a:pos x="30" y="32"/>
                </a:cxn>
                <a:cxn ang="0">
                  <a:pos x="30" y="31"/>
                </a:cxn>
                <a:cxn ang="0">
                  <a:pos x="30" y="28"/>
                </a:cxn>
                <a:cxn ang="0">
                  <a:pos x="30" y="25"/>
                </a:cxn>
                <a:cxn ang="0">
                  <a:pos x="28" y="22"/>
                </a:cxn>
                <a:cxn ang="0">
                  <a:pos x="28" y="19"/>
                </a:cxn>
                <a:cxn ang="0">
                  <a:pos x="26" y="17"/>
                </a:cxn>
                <a:cxn ang="0">
                  <a:pos x="25" y="12"/>
                </a:cxn>
                <a:cxn ang="0">
                  <a:pos x="23" y="8"/>
                </a:cxn>
                <a:cxn ang="0">
                  <a:pos x="19" y="4"/>
                </a:cxn>
                <a:cxn ang="0">
                  <a:pos x="16" y="3"/>
                </a:cxn>
                <a:cxn ang="0">
                  <a:pos x="14" y="0"/>
                </a:cxn>
                <a:cxn ang="0">
                  <a:pos x="11" y="0"/>
                </a:cxn>
                <a:cxn ang="0">
                  <a:pos x="7" y="0"/>
                </a:cxn>
                <a:cxn ang="0">
                  <a:pos x="6" y="3"/>
                </a:cxn>
                <a:cxn ang="0">
                  <a:pos x="2" y="5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5"/>
                </a:cxn>
                <a:cxn ang="0">
                  <a:pos x="4" y="41"/>
                </a:cxn>
                <a:cxn ang="0">
                  <a:pos x="6" y="45"/>
                </a:cxn>
                <a:cxn ang="0">
                  <a:pos x="7" y="49"/>
                </a:cxn>
                <a:cxn ang="0">
                  <a:pos x="9" y="53"/>
                </a:cxn>
                <a:cxn ang="0">
                  <a:pos x="13" y="55"/>
                </a:cxn>
                <a:cxn ang="0">
                  <a:pos x="16" y="57"/>
                </a:cxn>
                <a:cxn ang="0">
                  <a:pos x="19" y="57"/>
                </a:cxn>
                <a:cxn ang="0">
                  <a:pos x="19" y="57"/>
                </a:cxn>
              </a:cxnLst>
              <a:rect l="0" t="0" r="r" b="b"/>
              <a:pathLst>
                <a:path w="30" h="57">
                  <a:moveTo>
                    <a:pt x="19" y="57"/>
                  </a:moveTo>
                  <a:lnTo>
                    <a:pt x="21" y="57"/>
                  </a:lnTo>
                  <a:lnTo>
                    <a:pt x="25" y="54"/>
                  </a:lnTo>
                  <a:lnTo>
                    <a:pt x="26" y="51"/>
                  </a:lnTo>
                  <a:lnTo>
                    <a:pt x="28" y="48"/>
                  </a:lnTo>
                  <a:lnTo>
                    <a:pt x="30" y="44"/>
                  </a:lnTo>
                  <a:lnTo>
                    <a:pt x="30" y="39"/>
                  </a:lnTo>
                  <a:lnTo>
                    <a:pt x="30" y="35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28"/>
                  </a:lnTo>
                  <a:lnTo>
                    <a:pt x="30" y="25"/>
                  </a:lnTo>
                  <a:lnTo>
                    <a:pt x="28" y="22"/>
                  </a:lnTo>
                  <a:lnTo>
                    <a:pt x="28" y="19"/>
                  </a:lnTo>
                  <a:lnTo>
                    <a:pt x="26" y="17"/>
                  </a:lnTo>
                  <a:lnTo>
                    <a:pt x="25" y="12"/>
                  </a:lnTo>
                  <a:lnTo>
                    <a:pt x="23" y="8"/>
                  </a:lnTo>
                  <a:lnTo>
                    <a:pt x="19" y="4"/>
                  </a:lnTo>
                  <a:lnTo>
                    <a:pt x="16" y="3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4" y="41"/>
                  </a:lnTo>
                  <a:lnTo>
                    <a:pt x="6" y="45"/>
                  </a:lnTo>
                  <a:lnTo>
                    <a:pt x="7" y="49"/>
                  </a:lnTo>
                  <a:lnTo>
                    <a:pt x="9" y="53"/>
                  </a:lnTo>
                  <a:lnTo>
                    <a:pt x="13" y="55"/>
                  </a:lnTo>
                  <a:lnTo>
                    <a:pt x="16" y="57"/>
                  </a:lnTo>
                  <a:lnTo>
                    <a:pt x="19" y="57"/>
                  </a:lnTo>
                  <a:lnTo>
                    <a:pt x="19" y="57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2" name="Freeform 190"/>
            <p:cNvSpPr>
              <a:spLocks/>
            </p:cNvSpPr>
            <p:nvPr/>
          </p:nvSpPr>
          <p:spPr bwMode="auto">
            <a:xfrm>
              <a:off x="3787" y="3859"/>
              <a:ext cx="16" cy="29"/>
            </a:xfrm>
            <a:custGeom>
              <a:avLst/>
              <a:gdLst/>
              <a:ahLst/>
              <a:cxnLst>
                <a:cxn ang="0">
                  <a:pos x="12" y="29"/>
                </a:cxn>
                <a:cxn ang="0">
                  <a:pos x="14" y="27"/>
                </a:cxn>
                <a:cxn ang="0">
                  <a:pos x="16" y="23"/>
                </a:cxn>
                <a:cxn ang="0">
                  <a:pos x="16" y="21"/>
                </a:cxn>
                <a:cxn ang="0">
                  <a:pos x="16" y="18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6" y="8"/>
                </a:cxn>
                <a:cxn ang="0">
                  <a:pos x="12" y="3"/>
                </a:cxn>
                <a:cxn ang="0">
                  <a:pos x="9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7"/>
                </a:cxn>
                <a:cxn ang="0">
                  <a:pos x="2" y="20"/>
                </a:cxn>
                <a:cxn ang="0">
                  <a:pos x="3" y="22"/>
                </a:cxn>
                <a:cxn ang="0">
                  <a:pos x="5" y="25"/>
                </a:cxn>
                <a:cxn ang="0">
                  <a:pos x="7" y="27"/>
                </a:cxn>
                <a:cxn ang="0">
                  <a:pos x="12" y="29"/>
                </a:cxn>
                <a:cxn ang="0">
                  <a:pos x="12" y="29"/>
                </a:cxn>
              </a:cxnLst>
              <a:rect l="0" t="0" r="r" b="b"/>
              <a:pathLst>
                <a:path w="16" h="29">
                  <a:moveTo>
                    <a:pt x="12" y="29"/>
                  </a:moveTo>
                  <a:lnTo>
                    <a:pt x="14" y="27"/>
                  </a:lnTo>
                  <a:lnTo>
                    <a:pt x="16" y="23"/>
                  </a:lnTo>
                  <a:lnTo>
                    <a:pt x="16" y="21"/>
                  </a:lnTo>
                  <a:lnTo>
                    <a:pt x="16" y="18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6" y="8"/>
                  </a:lnTo>
                  <a:lnTo>
                    <a:pt x="12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0"/>
                  </a:lnTo>
                  <a:lnTo>
                    <a:pt x="3" y="22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12" y="29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rgbClr val="D9E0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3" name="Freeform 191"/>
            <p:cNvSpPr>
              <a:spLocks/>
            </p:cNvSpPr>
            <p:nvPr/>
          </p:nvSpPr>
          <p:spPr bwMode="auto">
            <a:xfrm>
              <a:off x="4413" y="3290"/>
              <a:ext cx="210" cy="146"/>
            </a:xfrm>
            <a:custGeom>
              <a:avLst/>
              <a:gdLst/>
              <a:ahLst/>
              <a:cxnLst>
                <a:cxn ang="0">
                  <a:pos x="187" y="0"/>
                </a:cxn>
                <a:cxn ang="0">
                  <a:pos x="210" y="128"/>
                </a:cxn>
                <a:cxn ang="0">
                  <a:pos x="2" y="146"/>
                </a:cxn>
                <a:cxn ang="0">
                  <a:pos x="0" y="133"/>
                </a:cxn>
                <a:cxn ang="0">
                  <a:pos x="182" y="109"/>
                </a:cxn>
                <a:cxn ang="0">
                  <a:pos x="174" y="18"/>
                </a:cxn>
                <a:cxn ang="0">
                  <a:pos x="187" y="0"/>
                </a:cxn>
                <a:cxn ang="0">
                  <a:pos x="187" y="0"/>
                </a:cxn>
              </a:cxnLst>
              <a:rect l="0" t="0" r="r" b="b"/>
              <a:pathLst>
                <a:path w="210" h="146">
                  <a:moveTo>
                    <a:pt x="187" y="0"/>
                  </a:moveTo>
                  <a:lnTo>
                    <a:pt x="210" y="128"/>
                  </a:lnTo>
                  <a:lnTo>
                    <a:pt x="2" y="146"/>
                  </a:lnTo>
                  <a:lnTo>
                    <a:pt x="0" y="133"/>
                  </a:lnTo>
                  <a:lnTo>
                    <a:pt x="182" y="109"/>
                  </a:lnTo>
                  <a:lnTo>
                    <a:pt x="174" y="18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598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4" name="Freeform 192"/>
            <p:cNvSpPr>
              <a:spLocks/>
            </p:cNvSpPr>
            <p:nvPr/>
          </p:nvSpPr>
          <p:spPr bwMode="auto">
            <a:xfrm>
              <a:off x="4164" y="3305"/>
              <a:ext cx="154" cy="149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54" y="136"/>
                </a:cxn>
                <a:cxn ang="0">
                  <a:pos x="7" y="149"/>
                </a:cxn>
                <a:cxn ang="0">
                  <a:pos x="0" y="140"/>
                </a:cxn>
                <a:cxn ang="0">
                  <a:pos x="128" y="122"/>
                </a:cxn>
                <a:cxn ang="0">
                  <a:pos x="114" y="11"/>
                </a:cxn>
                <a:cxn ang="0">
                  <a:pos x="134" y="0"/>
                </a:cxn>
                <a:cxn ang="0">
                  <a:pos x="134" y="0"/>
                </a:cxn>
              </a:cxnLst>
              <a:rect l="0" t="0" r="r" b="b"/>
              <a:pathLst>
                <a:path w="154" h="149">
                  <a:moveTo>
                    <a:pt x="134" y="0"/>
                  </a:moveTo>
                  <a:lnTo>
                    <a:pt x="154" y="136"/>
                  </a:lnTo>
                  <a:lnTo>
                    <a:pt x="7" y="149"/>
                  </a:lnTo>
                  <a:lnTo>
                    <a:pt x="0" y="140"/>
                  </a:lnTo>
                  <a:lnTo>
                    <a:pt x="128" y="122"/>
                  </a:lnTo>
                  <a:lnTo>
                    <a:pt x="114" y="1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598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5" name="Freeform 193"/>
            <p:cNvSpPr>
              <a:spLocks/>
            </p:cNvSpPr>
            <p:nvPr/>
          </p:nvSpPr>
          <p:spPr bwMode="auto">
            <a:xfrm>
              <a:off x="4360" y="3556"/>
              <a:ext cx="97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97" y="90"/>
                </a:cxn>
                <a:cxn ang="0">
                  <a:pos x="93" y="74"/>
                </a:cxn>
                <a:cxn ang="0">
                  <a:pos x="15" y="68"/>
                </a:cxn>
                <a:cxn ang="0">
                  <a:pos x="1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7" h="90">
                  <a:moveTo>
                    <a:pt x="0" y="0"/>
                  </a:moveTo>
                  <a:lnTo>
                    <a:pt x="8" y="74"/>
                  </a:lnTo>
                  <a:lnTo>
                    <a:pt x="97" y="90"/>
                  </a:lnTo>
                  <a:lnTo>
                    <a:pt x="93" y="74"/>
                  </a:lnTo>
                  <a:lnTo>
                    <a:pt x="15" y="68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B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6" name="Freeform 194"/>
            <p:cNvSpPr>
              <a:spLocks/>
            </p:cNvSpPr>
            <p:nvPr/>
          </p:nvSpPr>
          <p:spPr bwMode="auto">
            <a:xfrm>
              <a:off x="4396" y="3303"/>
              <a:ext cx="173" cy="106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142" y="0"/>
                </a:cxn>
                <a:cxn ang="0">
                  <a:pos x="125" y="0"/>
                </a:cxn>
                <a:cxn ang="0">
                  <a:pos x="106" y="0"/>
                </a:cxn>
                <a:cxn ang="0">
                  <a:pos x="85" y="1"/>
                </a:cxn>
                <a:cxn ang="0">
                  <a:pos x="73" y="1"/>
                </a:cxn>
                <a:cxn ang="0">
                  <a:pos x="56" y="2"/>
                </a:cxn>
                <a:cxn ang="0">
                  <a:pos x="37" y="2"/>
                </a:cxn>
                <a:cxn ang="0">
                  <a:pos x="21" y="4"/>
                </a:cxn>
                <a:cxn ang="0">
                  <a:pos x="5" y="5"/>
                </a:cxn>
                <a:cxn ang="0">
                  <a:pos x="2" y="13"/>
                </a:cxn>
                <a:cxn ang="0">
                  <a:pos x="2" y="20"/>
                </a:cxn>
                <a:cxn ang="0">
                  <a:pos x="2" y="32"/>
                </a:cxn>
                <a:cxn ang="0">
                  <a:pos x="4" y="45"/>
                </a:cxn>
                <a:cxn ang="0">
                  <a:pos x="7" y="59"/>
                </a:cxn>
                <a:cxn ang="0">
                  <a:pos x="9" y="72"/>
                </a:cxn>
                <a:cxn ang="0">
                  <a:pos x="11" y="83"/>
                </a:cxn>
                <a:cxn ang="0">
                  <a:pos x="14" y="93"/>
                </a:cxn>
                <a:cxn ang="0">
                  <a:pos x="16" y="101"/>
                </a:cxn>
                <a:cxn ang="0">
                  <a:pos x="17" y="105"/>
                </a:cxn>
                <a:cxn ang="0">
                  <a:pos x="26" y="105"/>
                </a:cxn>
                <a:cxn ang="0">
                  <a:pos x="37" y="105"/>
                </a:cxn>
                <a:cxn ang="0">
                  <a:pos x="50" y="104"/>
                </a:cxn>
                <a:cxn ang="0">
                  <a:pos x="66" y="104"/>
                </a:cxn>
                <a:cxn ang="0">
                  <a:pos x="80" y="102"/>
                </a:cxn>
                <a:cxn ang="0">
                  <a:pos x="94" y="101"/>
                </a:cxn>
                <a:cxn ang="0">
                  <a:pos x="106" y="100"/>
                </a:cxn>
                <a:cxn ang="0">
                  <a:pos x="118" y="96"/>
                </a:cxn>
                <a:cxn ang="0">
                  <a:pos x="111" y="91"/>
                </a:cxn>
                <a:cxn ang="0">
                  <a:pos x="94" y="82"/>
                </a:cxn>
                <a:cxn ang="0">
                  <a:pos x="82" y="75"/>
                </a:cxn>
                <a:cxn ang="0">
                  <a:pos x="69" y="69"/>
                </a:cxn>
                <a:cxn ang="0">
                  <a:pos x="56" y="63"/>
                </a:cxn>
                <a:cxn ang="0">
                  <a:pos x="42" y="56"/>
                </a:cxn>
                <a:cxn ang="0">
                  <a:pos x="31" y="47"/>
                </a:cxn>
                <a:cxn ang="0">
                  <a:pos x="40" y="47"/>
                </a:cxn>
                <a:cxn ang="0">
                  <a:pos x="54" y="50"/>
                </a:cxn>
                <a:cxn ang="0">
                  <a:pos x="68" y="54"/>
                </a:cxn>
                <a:cxn ang="0">
                  <a:pos x="83" y="57"/>
                </a:cxn>
                <a:cxn ang="0">
                  <a:pos x="99" y="63"/>
                </a:cxn>
                <a:cxn ang="0">
                  <a:pos x="116" y="68"/>
                </a:cxn>
                <a:cxn ang="0">
                  <a:pos x="130" y="72"/>
                </a:cxn>
                <a:cxn ang="0">
                  <a:pos x="146" y="75"/>
                </a:cxn>
                <a:cxn ang="0">
                  <a:pos x="156" y="78"/>
                </a:cxn>
                <a:cxn ang="0">
                  <a:pos x="166" y="81"/>
                </a:cxn>
                <a:cxn ang="0">
                  <a:pos x="170" y="73"/>
                </a:cxn>
                <a:cxn ang="0">
                  <a:pos x="172" y="65"/>
                </a:cxn>
                <a:cxn ang="0">
                  <a:pos x="172" y="56"/>
                </a:cxn>
                <a:cxn ang="0">
                  <a:pos x="173" y="45"/>
                </a:cxn>
                <a:cxn ang="0">
                  <a:pos x="172" y="34"/>
                </a:cxn>
                <a:cxn ang="0">
                  <a:pos x="172" y="23"/>
                </a:cxn>
                <a:cxn ang="0">
                  <a:pos x="168" y="14"/>
                </a:cxn>
                <a:cxn ang="0">
                  <a:pos x="165" y="2"/>
                </a:cxn>
                <a:cxn ang="0">
                  <a:pos x="163" y="0"/>
                </a:cxn>
              </a:cxnLst>
              <a:rect l="0" t="0" r="r" b="b"/>
              <a:pathLst>
                <a:path w="173" h="106">
                  <a:moveTo>
                    <a:pt x="163" y="0"/>
                  </a:moveTo>
                  <a:lnTo>
                    <a:pt x="159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7" y="0"/>
                  </a:lnTo>
                  <a:lnTo>
                    <a:pt x="142" y="0"/>
                  </a:lnTo>
                  <a:lnTo>
                    <a:pt x="137" y="0"/>
                  </a:lnTo>
                  <a:lnTo>
                    <a:pt x="132" y="0"/>
                  </a:lnTo>
                  <a:lnTo>
                    <a:pt x="125" y="0"/>
                  </a:lnTo>
                  <a:lnTo>
                    <a:pt x="120" y="0"/>
                  </a:lnTo>
                  <a:lnTo>
                    <a:pt x="113" y="0"/>
                  </a:lnTo>
                  <a:lnTo>
                    <a:pt x="106" y="0"/>
                  </a:lnTo>
                  <a:lnTo>
                    <a:pt x="99" y="0"/>
                  </a:lnTo>
                  <a:lnTo>
                    <a:pt x="92" y="0"/>
                  </a:lnTo>
                  <a:lnTo>
                    <a:pt x="85" y="1"/>
                  </a:lnTo>
                  <a:lnTo>
                    <a:pt x="82" y="1"/>
                  </a:lnTo>
                  <a:lnTo>
                    <a:pt x="76" y="1"/>
                  </a:lnTo>
                  <a:lnTo>
                    <a:pt x="73" y="1"/>
                  </a:lnTo>
                  <a:lnTo>
                    <a:pt x="71" y="1"/>
                  </a:lnTo>
                  <a:lnTo>
                    <a:pt x="62" y="1"/>
                  </a:lnTo>
                  <a:lnTo>
                    <a:pt x="56" y="2"/>
                  </a:lnTo>
                  <a:lnTo>
                    <a:pt x="49" y="2"/>
                  </a:lnTo>
                  <a:lnTo>
                    <a:pt x="42" y="2"/>
                  </a:lnTo>
                  <a:lnTo>
                    <a:pt x="37" y="2"/>
                  </a:lnTo>
                  <a:lnTo>
                    <a:pt x="31" y="4"/>
                  </a:lnTo>
                  <a:lnTo>
                    <a:pt x="24" y="4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5" y="5"/>
                  </a:lnTo>
                  <a:lnTo>
                    <a:pt x="4" y="6"/>
                  </a:lnTo>
                  <a:lnTo>
                    <a:pt x="2" y="9"/>
                  </a:lnTo>
                  <a:lnTo>
                    <a:pt x="2" y="13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2" y="32"/>
                  </a:lnTo>
                  <a:lnTo>
                    <a:pt x="2" y="36"/>
                  </a:lnTo>
                  <a:lnTo>
                    <a:pt x="4" y="41"/>
                  </a:lnTo>
                  <a:lnTo>
                    <a:pt x="4" y="45"/>
                  </a:lnTo>
                  <a:lnTo>
                    <a:pt x="4" y="50"/>
                  </a:lnTo>
                  <a:lnTo>
                    <a:pt x="5" y="54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7" y="68"/>
                  </a:lnTo>
                  <a:lnTo>
                    <a:pt x="9" y="72"/>
                  </a:lnTo>
                  <a:lnTo>
                    <a:pt x="11" y="75"/>
                  </a:lnTo>
                  <a:lnTo>
                    <a:pt x="11" y="79"/>
                  </a:lnTo>
                  <a:lnTo>
                    <a:pt x="11" y="83"/>
                  </a:lnTo>
                  <a:lnTo>
                    <a:pt x="12" y="87"/>
                  </a:lnTo>
                  <a:lnTo>
                    <a:pt x="14" y="91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6" y="101"/>
                  </a:lnTo>
                  <a:lnTo>
                    <a:pt x="16" y="105"/>
                  </a:lnTo>
                  <a:lnTo>
                    <a:pt x="17" y="106"/>
                  </a:lnTo>
                  <a:lnTo>
                    <a:pt x="17" y="105"/>
                  </a:lnTo>
                  <a:lnTo>
                    <a:pt x="21" y="105"/>
                  </a:lnTo>
                  <a:lnTo>
                    <a:pt x="23" y="105"/>
                  </a:lnTo>
                  <a:lnTo>
                    <a:pt x="26" y="105"/>
                  </a:lnTo>
                  <a:lnTo>
                    <a:pt x="30" y="105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42" y="105"/>
                  </a:lnTo>
                  <a:lnTo>
                    <a:pt x="45" y="104"/>
                  </a:lnTo>
                  <a:lnTo>
                    <a:pt x="50" y="104"/>
                  </a:lnTo>
                  <a:lnTo>
                    <a:pt x="56" y="104"/>
                  </a:lnTo>
                  <a:lnTo>
                    <a:pt x="61" y="104"/>
                  </a:lnTo>
                  <a:lnTo>
                    <a:pt x="66" y="104"/>
                  </a:lnTo>
                  <a:lnTo>
                    <a:pt x="71" y="104"/>
                  </a:lnTo>
                  <a:lnTo>
                    <a:pt x="75" y="102"/>
                  </a:lnTo>
                  <a:lnTo>
                    <a:pt x="80" y="102"/>
                  </a:lnTo>
                  <a:lnTo>
                    <a:pt x="85" y="101"/>
                  </a:lnTo>
                  <a:lnTo>
                    <a:pt x="88" y="101"/>
                  </a:lnTo>
                  <a:lnTo>
                    <a:pt x="94" y="101"/>
                  </a:lnTo>
                  <a:lnTo>
                    <a:pt x="99" y="100"/>
                  </a:lnTo>
                  <a:lnTo>
                    <a:pt x="102" y="100"/>
                  </a:lnTo>
                  <a:lnTo>
                    <a:pt x="106" y="100"/>
                  </a:lnTo>
                  <a:lnTo>
                    <a:pt x="113" y="98"/>
                  </a:lnTo>
                  <a:lnTo>
                    <a:pt x="116" y="97"/>
                  </a:lnTo>
                  <a:lnTo>
                    <a:pt x="118" y="96"/>
                  </a:lnTo>
                  <a:lnTo>
                    <a:pt x="120" y="95"/>
                  </a:lnTo>
                  <a:lnTo>
                    <a:pt x="116" y="93"/>
                  </a:lnTo>
                  <a:lnTo>
                    <a:pt x="111" y="91"/>
                  </a:lnTo>
                  <a:lnTo>
                    <a:pt x="106" y="87"/>
                  </a:lnTo>
                  <a:lnTo>
                    <a:pt x="99" y="84"/>
                  </a:lnTo>
                  <a:lnTo>
                    <a:pt x="94" y="82"/>
                  </a:lnTo>
                  <a:lnTo>
                    <a:pt x="90" y="79"/>
                  </a:lnTo>
                  <a:lnTo>
                    <a:pt x="87" y="78"/>
                  </a:lnTo>
                  <a:lnTo>
                    <a:pt x="82" y="75"/>
                  </a:lnTo>
                  <a:lnTo>
                    <a:pt x="76" y="73"/>
                  </a:lnTo>
                  <a:lnTo>
                    <a:pt x="73" y="72"/>
                  </a:lnTo>
                  <a:lnTo>
                    <a:pt x="69" y="69"/>
                  </a:lnTo>
                  <a:lnTo>
                    <a:pt x="64" y="68"/>
                  </a:lnTo>
                  <a:lnTo>
                    <a:pt x="61" y="65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9" y="59"/>
                  </a:lnTo>
                  <a:lnTo>
                    <a:pt x="42" y="56"/>
                  </a:lnTo>
                  <a:lnTo>
                    <a:pt x="37" y="52"/>
                  </a:lnTo>
                  <a:lnTo>
                    <a:pt x="33" y="50"/>
                  </a:lnTo>
                  <a:lnTo>
                    <a:pt x="31" y="47"/>
                  </a:lnTo>
                  <a:lnTo>
                    <a:pt x="33" y="46"/>
                  </a:lnTo>
                  <a:lnTo>
                    <a:pt x="37" y="47"/>
                  </a:lnTo>
                  <a:lnTo>
                    <a:pt x="40" y="47"/>
                  </a:lnTo>
                  <a:lnTo>
                    <a:pt x="47" y="47"/>
                  </a:lnTo>
                  <a:lnTo>
                    <a:pt x="50" y="49"/>
                  </a:lnTo>
                  <a:lnTo>
                    <a:pt x="54" y="50"/>
                  </a:lnTo>
                  <a:lnTo>
                    <a:pt x="59" y="51"/>
                  </a:lnTo>
                  <a:lnTo>
                    <a:pt x="64" y="52"/>
                  </a:lnTo>
                  <a:lnTo>
                    <a:pt x="68" y="54"/>
                  </a:lnTo>
                  <a:lnTo>
                    <a:pt x="73" y="54"/>
                  </a:lnTo>
                  <a:lnTo>
                    <a:pt x="78" y="56"/>
                  </a:lnTo>
                  <a:lnTo>
                    <a:pt x="83" y="57"/>
                  </a:lnTo>
                  <a:lnTo>
                    <a:pt x="88" y="59"/>
                  </a:lnTo>
                  <a:lnTo>
                    <a:pt x="94" y="61"/>
                  </a:lnTo>
                  <a:lnTo>
                    <a:pt x="99" y="63"/>
                  </a:lnTo>
                  <a:lnTo>
                    <a:pt x="106" y="64"/>
                  </a:lnTo>
                  <a:lnTo>
                    <a:pt x="111" y="65"/>
                  </a:lnTo>
                  <a:lnTo>
                    <a:pt x="116" y="68"/>
                  </a:lnTo>
                  <a:lnTo>
                    <a:pt x="121" y="69"/>
                  </a:lnTo>
                  <a:lnTo>
                    <a:pt x="127" y="70"/>
                  </a:lnTo>
                  <a:lnTo>
                    <a:pt x="130" y="72"/>
                  </a:lnTo>
                  <a:lnTo>
                    <a:pt x="135" y="73"/>
                  </a:lnTo>
                  <a:lnTo>
                    <a:pt x="140" y="74"/>
                  </a:lnTo>
                  <a:lnTo>
                    <a:pt x="146" y="75"/>
                  </a:lnTo>
                  <a:lnTo>
                    <a:pt x="149" y="77"/>
                  </a:lnTo>
                  <a:lnTo>
                    <a:pt x="152" y="77"/>
                  </a:lnTo>
                  <a:lnTo>
                    <a:pt x="156" y="78"/>
                  </a:lnTo>
                  <a:lnTo>
                    <a:pt x="158" y="79"/>
                  </a:lnTo>
                  <a:lnTo>
                    <a:pt x="163" y="79"/>
                  </a:lnTo>
                  <a:lnTo>
                    <a:pt x="166" y="81"/>
                  </a:lnTo>
                  <a:lnTo>
                    <a:pt x="168" y="78"/>
                  </a:lnTo>
                  <a:lnTo>
                    <a:pt x="170" y="75"/>
                  </a:lnTo>
                  <a:lnTo>
                    <a:pt x="170" y="73"/>
                  </a:lnTo>
                  <a:lnTo>
                    <a:pt x="172" y="70"/>
                  </a:lnTo>
                  <a:lnTo>
                    <a:pt x="172" y="68"/>
                  </a:lnTo>
                  <a:lnTo>
                    <a:pt x="172" y="65"/>
                  </a:lnTo>
                  <a:lnTo>
                    <a:pt x="172" y="63"/>
                  </a:lnTo>
                  <a:lnTo>
                    <a:pt x="172" y="59"/>
                  </a:lnTo>
                  <a:lnTo>
                    <a:pt x="172" y="56"/>
                  </a:lnTo>
                  <a:lnTo>
                    <a:pt x="173" y="52"/>
                  </a:lnTo>
                  <a:lnTo>
                    <a:pt x="173" y="49"/>
                  </a:lnTo>
                  <a:lnTo>
                    <a:pt x="173" y="45"/>
                  </a:lnTo>
                  <a:lnTo>
                    <a:pt x="173" y="42"/>
                  </a:lnTo>
                  <a:lnTo>
                    <a:pt x="173" y="38"/>
                  </a:lnTo>
                  <a:lnTo>
                    <a:pt x="172" y="34"/>
                  </a:lnTo>
                  <a:lnTo>
                    <a:pt x="172" y="31"/>
                  </a:lnTo>
                  <a:lnTo>
                    <a:pt x="172" y="27"/>
                  </a:lnTo>
                  <a:lnTo>
                    <a:pt x="172" y="23"/>
                  </a:lnTo>
                  <a:lnTo>
                    <a:pt x="170" y="20"/>
                  </a:lnTo>
                  <a:lnTo>
                    <a:pt x="170" y="17"/>
                  </a:lnTo>
                  <a:lnTo>
                    <a:pt x="168" y="14"/>
                  </a:lnTo>
                  <a:lnTo>
                    <a:pt x="168" y="11"/>
                  </a:lnTo>
                  <a:lnTo>
                    <a:pt x="166" y="6"/>
                  </a:lnTo>
                  <a:lnTo>
                    <a:pt x="165" y="2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99EB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7" name="Freeform 195"/>
            <p:cNvSpPr>
              <a:spLocks/>
            </p:cNvSpPr>
            <p:nvPr/>
          </p:nvSpPr>
          <p:spPr bwMode="auto">
            <a:xfrm>
              <a:off x="4154" y="3312"/>
              <a:ext cx="126" cy="119"/>
            </a:xfrm>
            <a:custGeom>
              <a:avLst/>
              <a:gdLst/>
              <a:ahLst/>
              <a:cxnLst>
                <a:cxn ang="0">
                  <a:pos x="10" y="112"/>
                </a:cxn>
                <a:cxn ang="0">
                  <a:pos x="9" y="103"/>
                </a:cxn>
                <a:cxn ang="0">
                  <a:pos x="7" y="92"/>
                </a:cxn>
                <a:cxn ang="0">
                  <a:pos x="5" y="79"/>
                </a:cxn>
                <a:cxn ang="0">
                  <a:pos x="3" y="66"/>
                </a:cxn>
                <a:cxn ang="0">
                  <a:pos x="0" y="52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20"/>
                </a:cxn>
                <a:cxn ang="0">
                  <a:pos x="5" y="13"/>
                </a:cxn>
                <a:cxn ang="0">
                  <a:pos x="15" y="10"/>
                </a:cxn>
                <a:cxn ang="0">
                  <a:pos x="26" y="8"/>
                </a:cxn>
                <a:cxn ang="0">
                  <a:pos x="40" y="5"/>
                </a:cxn>
                <a:cxn ang="0">
                  <a:pos x="55" y="2"/>
                </a:cxn>
                <a:cxn ang="0">
                  <a:pos x="69" y="1"/>
                </a:cxn>
                <a:cxn ang="0">
                  <a:pos x="83" y="0"/>
                </a:cxn>
                <a:cxn ang="0">
                  <a:pos x="97" y="0"/>
                </a:cxn>
                <a:cxn ang="0">
                  <a:pos x="114" y="2"/>
                </a:cxn>
                <a:cxn ang="0">
                  <a:pos x="118" y="9"/>
                </a:cxn>
                <a:cxn ang="0">
                  <a:pos x="119" y="15"/>
                </a:cxn>
                <a:cxn ang="0">
                  <a:pos x="121" y="24"/>
                </a:cxn>
                <a:cxn ang="0">
                  <a:pos x="123" y="33"/>
                </a:cxn>
                <a:cxn ang="0">
                  <a:pos x="126" y="45"/>
                </a:cxn>
                <a:cxn ang="0">
                  <a:pos x="126" y="54"/>
                </a:cxn>
                <a:cxn ang="0">
                  <a:pos x="126" y="63"/>
                </a:cxn>
                <a:cxn ang="0">
                  <a:pos x="126" y="72"/>
                </a:cxn>
                <a:cxn ang="0">
                  <a:pos x="123" y="78"/>
                </a:cxn>
                <a:cxn ang="0">
                  <a:pos x="111" y="72"/>
                </a:cxn>
                <a:cxn ang="0">
                  <a:pos x="93" y="64"/>
                </a:cxn>
                <a:cxn ang="0">
                  <a:pos x="73" y="54"/>
                </a:cxn>
                <a:cxn ang="0">
                  <a:pos x="54" y="46"/>
                </a:cxn>
                <a:cxn ang="0">
                  <a:pos x="38" y="42"/>
                </a:cxn>
                <a:cxn ang="0">
                  <a:pos x="34" y="47"/>
                </a:cxn>
                <a:cxn ang="0">
                  <a:pos x="45" y="52"/>
                </a:cxn>
                <a:cxn ang="0">
                  <a:pos x="59" y="60"/>
                </a:cxn>
                <a:cxn ang="0">
                  <a:pos x="73" y="66"/>
                </a:cxn>
                <a:cxn ang="0">
                  <a:pos x="83" y="70"/>
                </a:cxn>
                <a:cxn ang="0">
                  <a:pos x="97" y="79"/>
                </a:cxn>
                <a:cxn ang="0">
                  <a:pos x="107" y="91"/>
                </a:cxn>
                <a:cxn ang="0">
                  <a:pos x="109" y="101"/>
                </a:cxn>
                <a:cxn ang="0">
                  <a:pos x="99" y="106"/>
                </a:cxn>
                <a:cxn ang="0">
                  <a:pos x="83" y="109"/>
                </a:cxn>
                <a:cxn ang="0">
                  <a:pos x="71" y="111"/>
                </a:cxn>
                <a:cxn ang="0">
                  <a:pos x="59" y="112"/>
                </a:cxn>
                <a:cxn ang="0">
                  <a:pos x="47" y="114"/>
                </a:cxn>
                <a:cxn ang="0">
                  <a:pos x="31" y="115"/>
                </a:cxn>
                <a:cxn ang="0">
                  <a:pos x="17" y="118"/>
                </a:cxn>
                <a:cxn ang="0">
                  <a:pos x="14" y="119"/>
                </a:cxn>
              </a:cxnLst>
              <a:rect l="0" t="0" r="r" b="b"/>
              <a:pathLst>
                <a:path w="126" h="119">
                  <a:moveTo>
                    <a:pt x="14" y="119"/>
                  </a:moveTo>
                  <a:lnTo>
                    <a:pt x="12" y="116"/>
                  </a:lnTo>
                  <a:lnTo>
                    <a:pt x="10" y="112"/>
                  </a:lnTo>
                  <a:lnTo>
                    <a:pt x="10" y="110"/>
                  </a:lnTo>
                  <a:lnTo>
                    <a:pt x="10" y="106"/>
                  </a:lnTo>
                  <a:lnTo>
                    <a:pt x="9" y="103"/>
                  </a:lnTo>
                  <a:lnTo>
                    <a:pt x="9" y="101"/>
                  </a:lnTo>
                  <a:lnTo>
                    <a:pt x="7" y="96"/>
                  </a:lnTo>
                  <a:lnTo>
                    <a:pt x="7" y="92"/>
                  </a:lnTo>
                  <a:lnTo>
                    <a:pt x="5" y="88"/>
                  </a:lnTo>
                  <a:lnTo>
                    <a:pt x="5" y="84"/>
                  </a:lnTo>
                  <a:lnTo>
                    <a:pt x="5" y="79"/>
                  </a:lnTo>
                  <a:lnTo>
                    <a:pt x="3" y="75"/>
                  </a:lnTo>
                  <a:lnTo>
                    <a:pt x="3" y="70"/>
                  </a:lnTo>
                  <a:lnTo>
                    <a:pt x="3" y="66"/>
                  </a:lnTo>
                  <a:lnTo>
                    <a:pt x="2" y="61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3" y="14"/>
                  </a:lnTo>
                  <a:lnTo>
                    <a:pt x="5" y="13"/>
                  </a:lnTo>
                  <a:lnTo>
                    <a:pt x="10" y="11"/>
                  </a:lnTo>
                  <a:lnTo>
                    <a:pt x="12" y="10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6" y="8"/>
                  </a:lnTo>
                  <a:lnTo>
                    <a:pt x="31" y="8"/>
                  </a:lnTo>
                  <a:lnTo>
                    <a:pt x="34" y="6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0" y="2"/>
                  </a:lnTo>
                  <a:lnTo>
                    <a:pt x="64" y="2"/>
                  </a:lnTo>
                  <a:lnTo>
                    <a:pt x="69" y="1"/>
                  </a:lnTo>
                  <a:lnTo>
                    <a:pt x="74" y="1"/>
                  </a:lnTo>
                  <a:lnTo>
                    <a:pt x="79" y="1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4" y="0"/>
                  </a:lnTo>
                  <a:lnTo>
                    <a:pt x="109" y="1"/>
                  </a:lnTo>
                  <a:lnTo>
                    <a:pt x="114" y="2"/>
                  </a:lnTo>
                  <a:lnTo>
                    <a:pt x="116" y="4"/>
                  </a:lnTo>
                  <a:lnTo>
                    <a:pt x="116" y="5"/>
                  </a:lnTo>
                  <a:lnTo>
                    <a:pt x="118" y="9"/>
                  </a:lnTo>
                  <a:lnTo>
                    <a:pt x="118" y="10"/>
                  </a:lnTo>
                  <a:lnTo>
                    <a:pt x="118" y="13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19" y="22"/>
                  </a:lnTo>
                  <a:lnTo>
                    <a:pt x="121" y="24"/>
                  </a:lnTo>
                  <a:lnTo>
                    <a:pt x="121" y="27"/>
                  </a:lnTo>
                  <a:lnTo>
                    <a:pt x="123" y="31"/>
                  </a:lnTo>
                  <a:lnTo>
                    <a:pt x="123" y="33"/>
                  </a:lnTo>
                  <a:lnTo>
                    <a:pt x="124" y="37"/>
                  </a:lnTo>
                  <a:lnTo>
                    <a:pt x="124" y="41"/>
                  </a:lnTo>
                  <a:lnTo>
                    <a:pt x="126" y="45"/>
                  </a:lnTo>
                  <a:lnTo>
                    <a:pt x="126" y="47"/>
                  </a:lnTo>
                  <a:lnTo>
                    <a:pt x="126" y="50"/>
                  </a:lnTo>
                  <a:lnTo>
                    <a:pt x="126" y="54"/>
                  </a:lnTo>
                  <a:lnTo>
                    <a:pt x="126" y="56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5"/>
                  </a:lnTo>
                  <a:lnTo>
                    <a:pt x="126" y="68"/>
                  </a:lnTo>
                  <a:lnTo>
                    <a:pt x="126" y="72"/>
                  </a:lnTo>
                  <a:lnTo>
                    <a:pt x="126" y="75"/>
                  </a:lnTo>
                  <a:lnTo>
                    <a:pt x="124" y="77"/>
                  </a:lnTo>
                  <a:lnTo>
                    <a:pt x="123" y="78"/>
                  </a:lnTo>
                  <a:lnTo>
                    <a:pt x="119" y="75"/>
                  </a:lnTo>
                  <a:lnTo>
                    <a:pt x="116" y="74"/>
                  </a:lnTo>
                  <a:lnTo>
                    <a:pt x="111" y="72"/>
                  </a:lnTo>
                  <a:lnTo>
                    <a:pt x="105" y="69"/>
                  </a:lnTo>
                  <a:lnTo>
                    <a:pt x="99" y="66"/>
                  </a:lnTo>
                  <a:lnTo>
                    <a:pt x="93" y="64"/>
                  </a:lnTo>
                  <a:lnTo>
                    <a:pt x="86" y="60"/>
                  </a:lnTo>
                  <a:lnTo>
                    <a:pt x="79" y="57"/>
                  </a:lnTo>
                  <a:lnTo>
                    <a:pt x="73" y="54"/>
                  </a:lnTo>
                  <a:lnTo>
                    <a:pt x="66" y="51"/>
                  </a:lnTo>
                  <a:lnTo>
                    <a:pt x="60" y="47"/>
                  </a:lnTo>
                  <a:lnTo>
                    <a:pt x="54" y="46"/>
                  </a:lnTo>
                  <a:lnTo>
                    <a:pt x="48" y="43"/>
                  </a:lnTo>
                  <a:lnTo>
                    <a:pt x="43" y="42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3" y="43"/>
                  </a:lnTo>
                  <a:lnTo>
                    <a:pt x="34" y="47"/>
                  </a:lnTo>
                  <a:lnTo>
                    <a:pt x="38" y="48"/>
                  </a:lnTo>
                  <a:lnTo>
                    <a:pt x="41" y="51"/>
                  </a:lnTo>
                  <a:lnTo>
                    <a:pt x="45" y="52"/>
                  </a:lnTo>
                  <a:lnTo>
                    <a:pt x="50" y="55"/>
                  </a:lnTo>
                  <a:lnTo>
                    <a:pt x="54" y="57"/>
                  </a:lnTo>
                  <a:lnTo>
                    <a:pt x="59" y="60"/>
                  </a:lnTo>
                  <a:lnTo>
                    <a:pt x="64" y="61"/>
                  </a:lnTo>
                  <a:lnTo>
                    <a:pt x="67" y="64"/>
                  </a:lnTo>
                  <a:lnTo>
                    <a:pt x="73" y="66"/>
                  </a:lnTo>
                  <a:lnTo>
                    <a:pt x="76" y="68"/>
                  </a:lnTo>
                  <a:lnTo>
                    <a:pt x="79" y="69"/>
                  </a:lnTo>
                  <a:lnTo>
                    <a:pt x="83" y="70"/>
                  </a:lnTo>
                  <a:lnTo>
                    <a:pt x="86" y="72"/>
                  </a:lnTo>
                  <a:lnTo>
                    <a:pt x="92" y="75"/>
                  </a:lnTo>
                  <a:lnTo>
                    <a:pt x="97" y="79"/>
                  </a:lnTo>
                  <a:lnTo>
                    <a:pt x="102" y="86"/>
                  </a:lnTo>
                  <a:lnTo>
                    <a:pt x="104" y="88"/>
                  </a:lnTo>
                  <a:lnTo>
                    <a:pt x="107" y="91"/>
                  </a:lnTo>
                  <a:lnTo>
                    <a:pt x="107" y="93"/>
                  </a:lnTo>
                  <a:lnTo>
                    <a:pt x="109" y="96"/>
                  </a:lnTo>
                  <a:lnTo>
                    <a:pt x="109" y="101"/>
                  </a:lnTo>
                  <a:lnTo>
                    <a:pt x="107" y="103"/>
                  </a:lnTo>
                  <a:lnTo>
                    <a:pt x="102" y="105"/>
                  </a:lnTo>
                  <a:lnTo>
                    <a:pt x="99" y="106"/>
                  </a:lnTo>
                  <a:lnTo>
                    <a:pt x="92" y="107"/>
                  </a:lnTo>
                  <a:lnTo>
                    <a:pt x="86" y="109"/>
                  </a:lnTo>
                  <a:lnTo>
                    <a:pt x="83" y="109"/>
                  </a:lnTo>
                  <a:lnTo>
                    <a:pt x="78" y="110"/>
                  </a:lnTo>
                  <a:lnTo>
                    <a:pt x="74" y="110"/>
                  </a:lnTo>
                  <a:lnTo>
                    <a:pt x="71" y="111"/>
                  </a:lnTo>
                  <a:lnTo>
                    <a:pt x="67" y="111"/>
                  </a:lnTo>
                  <a:lnTo>
                    <a:pt x="62" y="112"/>
                  </a:lnTo>
                  <a:lnTo>
                    <a:pt x="59" y="112"/>
                  </a:lnTo>
                  <a:lnTo>
                    <a:pt x="55" y="114"/>
                  </a:lnTo>
                  <a:lnTo>
                    <a:pt x="52" y="114"/>
                  </a:lnTo>
                  <a:lnTo>
                    <a:pt x="47" y="114"/>
                  </a:lnTo>
                  <a:lnTo>
                    <a:pt x="43" y="115"/>
                  </a:lnTo>
                  <a:lnTo>
                    <a:pt x="38" y="115"/>
                  </a:lnTo>
                  <a:lnTo>
                    <a:pt x="31" y="115"/>
                  </a:lnTo>
                  <a:lnTo>
                    <a:pt x="26" y="116"/>
                  </a:lnTo>
                  <a:lnTo>
                    <a:pt x="21" y="118"/>
                  </a:lnTo>
                  <a:lnTo>
                    <a:pt x="17" y="118"/>
                  </a:lnTo>
                  <a:lnTo>
                    <a:pt x="14" y="118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99EB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8" name="Freeform 196"/>
            <p:cNvSpPr>
              <a:spLocks/>
            </p:cNvSpPr>
            <p:nvPr/>
          </p:nvSpPr>
          <p:spPr bwMode="auto">
            <a:xfrm>
              <a:off x="4128" y="3578"/>
              <a:ext cx="168" cy="61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0" y="11"/>
                </a:cxn>
                <a:cxn ang="0">
                  <a:pos x="19" y="10"/>
                </a:cxn>
                <a:cxn ang="0">
                  <a:pos x="29" y="10"/>
                </a:cxn>
                <a:cxn ang="0">
                  <a:pos x="41" y="8"/>
                </a:cxn>
                <a:cxn ang="0">
                  <a:pos x="55" y="8"/>
                </a:cxn>
                <a:cxn ang="0">
                  <a:pos x="69" y="6"/>
                </a:cxn>
                <a:cxn ang="0">
                  <a:pos x="83" y="5"/>
                </a:cxn>
                <a:cxn ang="0">
                  <a:pos x="97" y="4"/>
                </a:cxn>
                <a:cxn ang="0">
                  <a:pos x="111" y="3"/>
                </a:cxn>
                <a:cxn ang="0">
                  <a:pos x="123" y="1"/>
                </a:cxn>
                <a:cxn ang="0">
                  <a:pos x="133" y="1"/>
                </a:cxn>
                <a:cxn ang="0">
                  <a:pos x="142" y="0"/>
                </a:cxn>
                <a:cxn ang="0">
                  <a:pos x="150" y="0"/>
                </a:cxn>
                <a:cxn ang="0">
                  <a:pos x="154" y="1"/>
                </a:cxn>
                <a:cxn ang="0">
                  <a:pos x="156" y="8"/>
                </a:cxn>
                <a:cxn ang="0">
                  <a:pos x="157" y="15"/>
                </a:cxn>
                <a:cxn ang="0">
                  <a:pos x="159" y="24"/>
                </a:cxn>
                <a:cxn ang="0">
                  <a:pos x="161" y="29"/>
                </a:cxn>
                <a:cxn ang="0">
                  <a:pos x="163" y="37"/>
                </a:cxn>
                <a:cxn ang="0">
                  <a:pos x="166" y="47"/>
                </a:cxn>
                <a:cxn ang="0">
                  <a:pos x="166" y="55"/>
                </a:cxn>
                <a:cxn ang="0">
                  <a:pos x="166" y="60"/>
                </a:cxn>
                <a:cxn ang="0">
                  <a:pos x="163" y="61"/>
                </a:cxn>
                <a:cxn ang="0">
                  <a:pos x="154" y="61"/>
                </a:cxn>
                <a:cxn ang="0">
                  <a:pos x="145" y="61"/>
                </a:cxn>
                <a:cxn ang="0">
                  <a:pos x="137" y="61"/>
                </a:cxn>
                <a:cxn ang="0">
                  <a:pos x="128" y="61"/>
                </a:cxn>
                <a:cxn ang="0">
                  <a:pos x="118" y="60"/>
                </a:cxn>
                <a:cxn ang="0">
                  <a:pos x="114" y="58"/>
                </a:cxn>
                <a:cxn ang="0">
                  <a:pos x="105" y="50"/>
                </a:cxn>
                <a:cxn ang="0">
                  <a:pos x="100" y="45"/>
                </a:cxn>
                <a:cxn ang="0">
                  <a:pos x="95" y="40"/>
                </a:cxn>
                <a:cxn ang="0">
                  <a:pos x="88" y="35"/>
                </a:cxn>
                <a:cxn ang="0">
                  <a:pos x="81" y="28"/>
                </a:cxn>
                <a:cxn ang="0">
                  <a:pos x="76" y="27"/>
                </a:cxn>
                <a:cxn ang="0">
                  <a:pos x="69" y="27"/>
                </a:cxn>
                <a:cxn ang="0">
                  <a:pos x="59" y="26"/>
                </a:cxn>
                <a:cxn ang="0">
                  <a:pos x="45" y="26"/>
                </a:cxn>
                <a:cxn ang="0">
                  <a:pos x="31" y="26"/>
                </a:cxn>
                <a:cxn ang="0">
                  <a:pos x="19" y="24"/>
                </a:cxn>
                <a:cxn ang="0">
                  <a:pos x="9" y="24"/>
                </a:cxn>
                <a:cxn ang="0">
                  <a:pos x="2" y="24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0" y="14"/>
                </a:cxn>
              </a:cxnLst>
              <a:rect l="0" t="0" r="r" b="b"/>
              <a:pathLst>
                <a:path w="168" h="61">
                  <a:moveTo>
                    <a:pt x="0" y="14"/>
                  </a:moveTo>
                  <a:lnTo>
                    <a:pt x="2" y="13"/>
                  </a:lnTo>
                  <a:lnTo>
                    <a:pt x="7" y="13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9" y="10"/>
                  </a:lnTo>
                  <a:lnTo>
                    <a:pt x="24" y="10"/>
                  </a:lnTo>
                  <a:lnTo>
                    <a:pt x="29" y="10"/>
                  </a:lnTo>
                  <a:lnTo>
                    <a:pt x="36" y="9"/>
                  </a:lnTo>
                  <a:lnTo>
                    <a:pt x="41" y="8"/>
                  </a:lnTo>
                  <a:lnTo>
                    <a:pt x="48" y="8"/>
                  </a:lnTo>
                  <a:lnTo>
                    <a:pt x="55" y="8"/>
                  </a:lnTo>
                  <a:lnTo>
                    <a:pt x="62" y="6"/>
                  </a:lnTo>
                  <a:lnTo>
                    <a:pt x="69" y="6"/>
                  </a:lnTo>
                  <a:lnTo>
                    <a:pt x="78" y="6"/>
                  </a:lnTo>
                  <a:lnTo>
                    <a:pt x="83" y="5"/>
                  </a:lnTo>
                  <a:lnTo>
                    <a:pt x="90" y="4"/>
                  </a:lnTo>
                  <a:lnTo>
                    <a:pt x="97" y="4"/>
                  </a:lnTo>
                  <a:lnTo>
                    <a:pt x="104" y="4"/>
                  </a:lnTo>
                  <a:lnTo>
                    <a:pt x="111" y="3"/>
                  </a:lnTo>
                  <a:lnTo>
                    <a:pt x="116" y="3"/>
                  </a:lnTo>
                  <a:lnTo>
                    <a:pt x="123" y="1"/>
                  </a:lnTo>
                  <a:lnTo>
                    <a:pt x="128" y="1"/>
                  </a:lnTo>
                  <a:lnTo>
                    <a:pt x="133" y="1"/>
                  </a:lnTo>
                  <a:lnTo>
                    <a:pt x="138" y="1"/>
                  </a:lnTo>
                  <a:lnTo>
                    <a:pt x="142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4"/>
                  </a:lnTo>
                  <a:lnTo>
                    <a:pt x="156" y="8"/>
                  </a:lnTo>
                  <a:lnTo>
                    <a:pt x="156" y="11"/>
                  </a:lnTo>
                  <a:lnTo>
                    <a:pt x="157" y="15"/>
                  </a:lnTo>
                  <a:lnTo>
                    <a:pt x="159" y="22"/>
                  </a:lnTo>
                  <a:lnTo>
                    <a:pt x="159" y="24"/>
                  </a:lnTo>
                  <a:lnTo>
                    <a:pt x="161" y="27"/>
                  </a:lnTo>
                  <a:lnTo>
                    <a:pt x="161" y="29"/>
                  </a:lnTo>
                  <a:lnTo>
                    <a:pt x="163" y="32"/>
                  </a:lnTo>
                  <a:lnTo>
                    <a:pt x="163" y="37"/>
                  </a:lnTo>
                  <a:lnTo>
                    <a:pt x="164" y="43"/>
                  </a:lnTo>
                  <a:lnTo>
                    <a:pt x="166" y="47"/>
                  </a:lnTo>
                  <a:lnTo>
                    <a:pt x="166" y="52"/>
                  </a:lnTo>
                  <a:lnTo>
                    <a:pt x="166" y="55"/>
                  </a:lnTo>
                  <a:lnTo>
                    <a:pt x="168" y="59"/>
                  </a:lnTo>
                  <a:lnTo>
                    <a:pt x="166" y="60"/>
                  </a:lnTo>
                  <a:lnTo>
                    <a:pt x="166" y="61"/>
                  </a:lnTo>
                  <a:lnTo>
                    <a:pt x="163" y="61"/>
                  </a:lnTo>
                  <a:lnTo>
                    <a:pt x="157" y="61"/>
                  </a:lnTo>
                  <a:lnTo>
                    <a:pt x="154" y="61"/>
                  </a:lnTo>
                  <a:lnTo>
                    <a:pt x="150" y="61"/>
                  </a:lnTo>
                  <a:lnTo>
                    <a:pt x="145" y="61"/>
                  </a:lnTo>
                  <a:lnTo>
                    <a:pt x="140" y="61"/>
                  </a:lnTo>
                  <a:lnTo>
                    <a:pt x="137" y="61"/>
                  </a:lnTo>
                  <a:lnTo>
                    <a:pt x="131" y="61"/>
                  </a:lnTo>
                  <a:lnTo>
                    <a:pt x="128" y="61"/>
                  </a:lnTo>
                  <a:lnTo>
                    <a:pt x="125" y="61"/>
                  </a:lnTo>
                  <a:lnTo>
                    <a:pt x="118" y="60"/>
                  </a:lnTo>
                  <a:lnTo>
                    <a:pt x="116" y="60"/>
                  </a:lnTo>
                  <a:lnTo>
                    <a:pt x="114" y="58"/>
                  </a:lnTo>
                  <a:lnTo>
                    <a:pt x="109" y="54"/>
                  </a:lnTo>
                  <a:lnTo>
                    <a:pt x="105" y="50"/>
                  </a:lnTo>
                  <a:lnTo>
                    <a:pt x="104" y="47"/>
                  </a:lnTo>
                  <a:lnTo>
                    <a:pt x="100" y="45"/>
                  </a:lnTo>
                  <a:lnTo>
                    <a:pt x="99" y="42"/>
                  </a:lnTo>
                  <a:lnTo>
                    <a:pt x="95" y="40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6" y="32"/>
                  </a:lnTo>
                  <a:lnTo>
                    <a:pt x="81" y="28"/>
                  </a:lnTo>
                  <a:lnTo>
                    <a:pt x="78" y="27"/>
                  </a:lnTo>
                  <a:lnTo>
                    <a:pt x="76" y="27"/>
                  </a:lnTo>
                  <a:lnTo>
                    <a:pt x="73" y="27"/>
                  </a:lnTo>
                  <a:lnTo>
                    <a:pt x="69" y="27"/>
                  </a:lnTo>
                  <a:lnTo>
                    <a:pt x="64" y="27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5" y="26"/>
                  </a:lnTo>
                  <a:lnTo>
                    <a:pt x="40" y="26"/>
                  </a:lnTo>
                  <a:lnTo>
                    <a:pt x="31" y="26"/>
                  </a:lnTo>
                  <a:lnTo>
                    <a:pt x="26" y="26"/>
                  </a:lnTo>
                  <a:lnTo>
                    <a:pt x="19" y="24"/>
                  </a:lnTo>
                  <a:lnTo>
                    <a:pt x="14" y="24"/>
                  </a:lnTo>
                  <a:lnTo>
                    <a:pt x="9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598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9" name="Freeform 197"/>
            <p:cNvSpPr>
              <a:spLocks/>
            </p:cNvSpPr>
            <p:nvPr/>
          </p:nvSpPr>
          <p:spPr bwMode="auto">
            <a:xfrm>
              <a:off x="4116" y="3687"/>
              <a:ext cx="218" cy="43"/>
            </a:xfrm>
            <a:custGeom>
              <a:avLst/>
              <a:gdLst/>
              <a:ahLst/>
              <a:cxnLst>
                <a:cxn ang="0">
                  <a:pos x="218" y="20"/>
                </a:cxn>
                <a:cxn ang="0">
                  <a:pos x="0" y="0"/>
                </a:cxn>
                <a:cxn ang="0">
                  <a:pos x="62" y="43"/>
                </a:cxn>
                <a:cxn ang="0">
                  <a:pos x="218" y="20"/>
                </a:cxn>
                <a:cxn ang="0">
                  <a:pos x="218" y="20"/>
                </a:cxn>
              </a:cxnLst>
              <a:rect l="0" t="0" r="r" b="b"/>
              <a:pathLst>
                <a:path w="218" h="43">
                  <a:moveTo>
                    <a:pt x="218" y="20"/>
                  </a:moveTo>
                  <a:lnTo>
                    <a:pt x="0" y="0"/>
                  </a:lnTo>
                  <a:lnTo>
                    <a:pt x="62" y="43"/>
                  </a:lnTo>
                  <a:lnTo>
                    <a:pt x="218" y="20"/>
                  </a:lnTo>
                  <a:lnTo>
                    <a:pt x="218" y="20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0" name="Freeform 198"/>
            <p:cNvSpPr>
              <a:spLocks/>
            </p:cNvSpPr>
            <p:nvPr/>
          </p:nvSpPr>
          <p:spPr bwMode="auto">
            <a:xfrm>
              <a:off x="4533" y="3524"/>
              <a:ext cx="133" cy="113"/>
            </a:xfrm>
            <a:custGeom>
              <a:avLst/>
              <a:gdLst/>
              <a:ahLst/>
              <a:cxnLst>
                <a:cxn ang="0">
                  <a:pos x="24" y="110"/>
                </a:cxn>
                <a:cxn ang="0">
                  <a:pos x="21" y="103"/>
                </a:cxn>
                <a:cxn ang="0">
                  <a:pos x="21" y="96"/>
                </a:cxn>
                <a:cxn ang="0">
                  <a:pos x="19" y="90"/>
                </a:cxn>
                <a:cxn ang="0">
                  <a:pos x="15" y="81"/>
                </a:cxn>
                <a:cxn ang="0">
                  <a:pos x="14" y="73"/>
                </a:cxn>
                <a:cxn ang="0">
                  <a:pos x="12" y="64"/>
                </a:cxn>
                <a:cxn ang="0">
                  <a:pos x="9" y="55"/>
                </a:cxn>
                <a:cxn ang="0">
                  <a:pos x="7" y="46"/>
                </a:cxn>
                <a:cxn ang="0">
                  <a:pos x="5" y="39"/>
                </a:cxn>
                <a:cxn ang="0">
                  <a:pos x="3" y="30"/>
                </a:cxn>
                <a:cxn ang="0">
                  <a:pos x="2" y="23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2" y="7"/>
                </a:cxn>
                <a:cxn ang="0">
                  <a:pos x="9" y="5"/>
                </a:cxn>
                <a:cxn ang="0">
                  <a:pos x="19" y="4"/>
                </a:cxn>
                <a:cxn ang="0">
                  <a:pos x="28" y="4"/>
                </a:cxn>
                <a:cxn ang="0">
                  <a:pos x="35" y="3"/>
                </a:cxn>
                <a:cxn ang="0">
                  <a:pos x="45" y="3"/>
                </a:cxn>
                <a:cxn ang="0">
                  <a:pos x="54" y="2"/>
                </a:cxn>
                <a:cxn ang="0">
                  <a:pos x="64" y="2"/>
                </a:cxn>
                <a:cxn ang="0">
                  <a:pos x="73" y="0"/>
                </a:cxn>
                <a:cxn ang="0">
                  <a:pos x="81" y="0"/>
                </a:cxn>
                <a:cxn ang="0">
                  <a:pos x="90" y="0"/>
                </a:cxn>
                <a:cxn ang="0">
                  <a:pos x="97" y="0"/>
                </a:cxn>
                <a:cxn ang="0">
                  <a:pos x="104" y="0"/>
                </a:cxn>
                <a:cxn ang="0">
                  <a:pos x="109" y="2"/>
                </a:cxn>
                <a:cxn ang="0">
                  <a:pos x="111" y="7"/>
                </a:cxn>
                <a:cxn ang="0">
                  <a:pos x="111" y="13"/>
                </a:cxn>
                <a:cxn ang="0">
                  <a:pos x="112" y="19"/>
                </a:cxn>
                <a:cxn ang="0">
                  <a:pos x="114" y="26"/>
                </a:cxn>
                <a:cxn ang="0">
                  <a:pos x="116" y="33"/>
                </a:cxn>
                <a:cxn ang="0">
                  <a:pos x="118" y="41"/>
                </a:cxn>
                <a:cxn ang="0">
                  <a:pos x="119" y="49"/>
                </a:cxn>
                <a:cxn ang="0">
                  <a:pos x="121" y="58"/>
                </a:cxn>
                <a:cxn ang="0">
                  <a:pos x="123" y="64"/>
                </a:cxn>
                <a:cxn ang="0">
                  <a:pos x="125" y="73"/>
                </a:cxn>
                <a:cxn ang="0">
                  <a:pos x="126" y="80"/>
                </a:cxn>
                <a:cxn ang="0">
                  <a:pos x="128" y="86"/>
                </a:cxn>
                <a:cxn ang="0">
                  <a:pos x="130" y="92"/>
                </a:cxn>
                <a:cxn ang="0">
                  <a:pos x="131" y="96"/>
                </a:cxn>
                <a:cxn ang="0">
                  <a:pos x="130" y="99"/>
                </a:cxn>
                <a:cxn ang="0">
                  <a:pos x="119" y="100"/>
                </a:cxn>
                <a:cxn ang="0">
                  <a:pos x="111" y="101"/>
                </a:cxn>
                <a:cxn ang="0">
                  <a:pos x="102" y="104"/>
                </a:cxn>
                <a:cxn ang="0">
                  <a:pos x="93" y="104"/>
                </a:cxn>
                <a:cxn ang="0">
                  <a:pos x="85" y="106"/>
                </a:cxn>
                <a:cxn ang="0">
                  <a:pos x="76" y="106"/>
                </a:cxn>
                <a:cxn ang="0">
                  <a:pos x="67" y="108"/>
                </a:cxn>
                <a:cxn ang="0">
                  <a:pos x="59" y="109"/>
                </a:cxn>
                <a:cxn ang="0">
                  <a:pos x="52" y="110"/>
                </a:cxn>
                <a:cxn ang="0">
                  <a:pos x="43" y="112"/>
                </a:cxn>
                <a:cxn ang="0">
                  <a:pos x="38" y="112"/>
                </a:cxn>
                <a:cxn ang="0">
                  <a:pos x="29" y="113"/>
                </a:cxn>
                <a:cxn ang="0">
                  <a:pos x="26" y="113"/>
                </a:cxn>
              </a:cxnLst>
              <a:rect l="0" t="0" r="r" b="b"/>
              <a:pathLst>
                <a:path w="133" h="113">
                  <a:moveTo>
                    <a:pt x="26" y="113"/>
                  </a:moveTo>
                  <a:lnTo>
                    <a:pt x="24" y="110"/>
                  </a:lnTo>
                  <a:lnTo>
                    <a:pt x="22" y="105"/>
                  </a:lnTo>
                  <a:lnTo>
                    <a:pt x="21" y="103"/>
                  </a:lnTo>
                  <a:lnTo>
                    <a:pt x="21" y="100"/>
                  </a:lnTo>
                  <a:lnTo>
                    <a:pt x="21" y="96"/>
                  </a:lnTo>
                  <a:lnTo>
                    <a:pt x="19" y="94"/>
                  </a:lnTo>
                  <a:lnTo>
                    <a:pt x="19" y="90"/>
                  </a:lnTo>
                  <a:lnTo>
                    <a:pt x="17" y="86"/>
                  </a:lnTo>
                  <a:lnTo>
                    <a:pt x="15" y="81"/>
                  </a:lnTo>
                  <a:lnTo>
                    <a:pt x="15" y="77"/>
                  </a:lnTo>
                  <a:lnTo>
                    <a:pt x="14" y="73"/>
                  </a:lnTo>
                  <a:lnTo>
                    <a:pt x="14" y="69"/>
                  </a:lnTo>
                  <a:lnTo>
                    <a:pt x="12" y="64"/>
                  </a:lnTo>
                  <a:lnTo>
                    <a:pt x="12" y="60"/>
                  </a:lnTo>
                  <a:lnTo>
                    <a:pt x="9" y="55"/>
                  </a:lnTo>
                  <a:lnTo>
                    <a:pt x="9" y="51"/>
                  </a:lnTo>
                  <a:lnTo>
                    <a:pt x="7" y="46"/>
                  </a:lnTo>
                  <a:lnTo>
                    <a:pt x="7" y="42"/>
                  </a:lnTo>
                  <a:lnTo>
                    <a:pt x="5" y="39"/>
                  </a:lnTo>
                  <a:lnTo>
                    <a:pt x="5" y="35"/>
                  </a:lnTo>
                  <a:lnTo>
                    <a:pt x="3" y="30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7"/>
                  </a:lnTo>
                  <a:lnTo>
                    <a:pt x="5" y="7"/>
                  </a:lnTo>
                  <a:lnTo>
                    <a:pt x="9" y="5"/>
                  </a:lnTo>
                  <a:lnTo>
                    <a:pt x="15" y="5"/>
                  </a:lnTo>
                  <a:lnTo>
                    <a:pt x="19" y="4"/>
                  </a:lnTo>
                  <a:lnTo>
                    <a:pt x="22" y="4"/>
                  </a:lnTo>
                  <a:lnTo>
                    <a:pt x="28" y="4"/>
                  </a:lnTo>
                  <a:lnTo>
                    <a:pt x="31" y="4"/>
                  </a:lnTo>
                  <a:lnTo>
                    <a:pt x="35" y="3"/>
                  </a:lnTo>
                  <a:lnTo>
                    <a:pt x="40" y="3"/>
                  </a:lnTo>
                  <a:lnTo>
                    <a:pt x="45" y="3"/>
                  </a:lnTo>
                  <a:lnTo>
                    <a:pt x="50" y="3"/>
                  </a:lnTo>
                  <a:lnTo>
                    <a:pt x="54" y="2"/>
                  </a:lnTo>
                  <a:lnTo>
                    <a:pt x="59" y="2"/>
                  </a:lnTo>
                  <a:lnTo>
                    <a:pt x="64" y="2"/>
                  </a:lnTo>
                  <a:lnTo>
                    <a:pt x="69" y="2"/>
                  </a:lnTo>
                  <a:lnTo>
                    <a:pt x="73" y="0"/>
                  </a:lnTo>
                  <a:lnTo>
                    <a:pt x="78" y="0"/>
                  </a:lnTo>
                  <a:lnTo>
                    <a:pt x="81" y="0"/>
                  </a:lnTo>
                  <a:lnTo>
                    <a:pt x="86" y="0"/>
                  </a:lnTo>
                  <a:lnTo>
                    <a:pt x="90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09" y="2"/>
                  </a:lnTo>
                  <a:lnTo>
                    <a:pt x="111" y="5"/>
                  </a:lnTo>
                  <a:lnTo>
                    <a:pt x="111" y="7"/>
                  </a:lnTo>
                  <a:lnTo>
                    <a:pt x="111" y="10"/>
                  </a:lnTo>
                  <a:lnTo>
                    <a:pt x="111" y="13"/>
                  </a:lnTo>
                  <a:lnTo>
                    <a:pt x="112" y="16"/>
                  </a:lnTo>
                  <a:lnTo>
                    <a:pt x="112" y="19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6" y="30"/>
                  </a:lnTo>
                  <a:lnTo>
                    <a:pt x="116" y="33"/>
                  </a:lnTo>
                  <a:lnTo>
                    <a:pt x="118" y="37"/>
                  </a:lnTo>
                  <a:lnTo>
                    <a:pt x="118" y="41"/>
                  </a:lnTo>
                  <a:lnTo>
                    <a:pt x="119" y="45"/>
                  </a:lnTo>
                  <a:lnTo>
                    <a:pt x="119" y="49"/>
                  </a:lnTo>
                  <a:lnTo>
                    <a:pt x="121" y="53"/>
                  </a:lnTo>
                  <a:lnTo>
                    <a:pt x="121" y="58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5" y="69"/>
                  </a:lnTo>
                  <a:lnTo>
                    <a:pt x="125" y="73"/>
                  </a:lnTo>
                  <a:lnTo>
                    <a:pt x="126" y="77"/>
                  </a:lnTo>
                  <a:lnTo>
                    <a:pt x="126" y="80"/>
                  </a:lnTo>
                  <a:lnTo>
                    <a:pt x="128" y="83"/>
                  </a:lnTo>
                  <a:lnTo>
                    <a:pt x="128" y="86"/>
                  </a:lnTo>
                  <a:lnTo>
                    <a:pt x="130" y="90"/>
                  </a:lnTo>
                  <a:lnTo>
                    <a:pt x="130" y="92"/>
                  </a:lnTo>
                  <a:lnTo>
                    <a:pt x="131" y="95"/>
                  </a:lnTo>
                  <a:lnTo>
                    <a:pt x="131" y="96"/>
                  </a:lnTo>
                  <a:lnTo>
                    <a:pt x="133" y="99"/>
                  </a:lnTo>
                  <a:lnTo>
                    <a:pt x="130" y="99"/>
                  </a:lnTo>
                  <a:lnTo>
                    <a:pt x="126" y="100"/>
                  </a:lnTo>
                  <a:lnTo>
                    <a:pt x="119" y="100"/>
                  </a:lnTo>
                  <a:lnTo>
                    <a:pt x="114" y="101"/>
                  </a:lnTo>
                  <a:lnTo>
                    <a:pt x="111" y="101"/>
                  </a:lnTo>
                  <a:lnTo>
                    <a:pt x="105" y="103"/>
                  </a:lnTo>
                  <a:lnTo>
                    <a:pt x="102" y="104"/>
                  </a:lnTo>
                  <a:lnTo>
                    <a:pt x="99" y="104"/>
                  </a:lnTo>
                  <a:lnTo>
                    <a:pt x="93" y="104"/>
                  </a:lnTo>
                  <a:lnTo>
                    <a:pt x="90" y="105"/>
                  </a:lnTo>
                  <a:lnTo>
                    <a:pt x="85" y="106"/>
                  </a:lnTo>
                  <a:lnTo>
                    <a:pt x="81" y="106"/>
                  </a:lnTo>
                  <a:lnTo>
                    <a:pt x="76" y="106"/>
                  </a:lnTo>
                  <a:lnTo>
                    <a:pt x="73" y="108"/>
                  </a:lnTo>
                  <a:lnTo>
                    <a:pt x="67" y="108"/>
                  </a:lnTo>
                  <a:lnTo>
                    <a:pt x="64" y="109"/>
                  </a:lnTo>
                  <a:lnTo>
                    <a:pt x="59" y="109"/>
                  </a:lnTo>
                  <a:lnTo>
                    <a:pt x="55" y="110"/>
                  </a:lnTo>
                  <a:lnTo>
                    <a:pt x="52" y="110"/>
                  </a:lnTo>
                  <a:lnTo>
                    <a:pt x="48" y="112"/>
                  </a:lnTo>
                  <a:lnTo>
                    <a:pt x="43" y="112"/>
                  </a:lnTo>
                  <a:lnTo>
                    <a:pt x="41" y="112"/>
                  </a:lnTo>
                  <a:lnTo>
                    <a:pt x="38" y="112"/>
                  </a:lnTo>
                  <a:lnTo>
                    <a:pt x="35" y="113"/>
                  </a:lnTo>
                  <a:lnTo>
                    <a:pt x="29" y="113"/>
                  </a:lnTo>
                  <a:lnTo>
                    <a:pt x="26" y="11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rgbClr val="8AC2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1" name="Freeform 199"/>
            <p:cNvSpPr>
              <a:spLocks/>
            </p:cNvSpPr>
            <p:nvPr/>
          </p:nvSpPr>
          <p:spPr bwMode="auto">
            <a:xfrm>
              <a:off x="4562" y="3532"/>
              <a:ext cx="89" cy="10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5"/>
                </a:cxn>
                <a:cxn ang="0">
                  <a:pos x="76" y="10"/>
                </a:cxn>
                <a:cxn ang="0">
                  <a:pos x="76" y="17"/>
                </a:cxn>
                <a:cxn ang="0">
                  <a:pos x="78" y="23"/>
                </a:cxn>
                <a:cxn ang="0">
                  <a:pos x="80" y="31"/>
                </a:cxn>
                <a:cxn ang="0">
                  <a:pos x="82" y="38"/>
                </a:cxn>
                <a:cxn ang="0">
                  <a:pos x="83" y="46"/>
                </a:cxn>
                <a:cxn ang="0">
                  <a:pos x="85" y="54"/>
                </a:cxn>
                <a:cxn ang="0">
                  <a:pos x="87" y="61"/>
                </a:cxn>
                <a:cxn ang="0">
                  <a:pos x="87" y="69"/>
                </a:cxn>
                <a:cxn ang="0">
                  <a:pos x="89" y="75"/>
                </a:cxn>
                <a:cxn ang="0">
                  <a:pos x="89" y="81"/>
                </a:cxn>
                <a:cxn ang="0">
                  <a:pos x="87" y="86"/>
                </a:cxn>
                <a:cxn ang="0">
                  <a:pos x="83" y="88"/>
                </a:cxn>
                <a:cxn ang="0">
                  <a:pos x="75" y="89"/>
                </a:cxn>
                <a:cxn ang="0">
                  <a:pos x="63" y="92"/>
                </a:cxn>
                <a:cxn ang="0">
                  <a:pos x="49" y="93"/>
                </a:cxn>
                <a:cxn ang="0">
                  <a:pos x="37" y="95"/>
                </a:cxn>
                <a:cxn ang="0">
                  <a:pos x="30" y="96"/>
                </a:cxn>
                <a:cxn ang="0">
                  <a:pos x="19" y="97"/>
                </a:cxn>
                <a:cxn ang="0">
                  <a:pos x="9" y="98"/>
                </a:cxn>
                <a:cxn ang="0">
                  <a:pos x="2" y="100"/>
                </a:cxn>
                <a:cxn ang="0">
                  <a:pos x="0" y="89"/>
                </a:cxn>
                <a:cxn ang="0">
                  <a:pos x="4" y="89"/>
                </a:cxn>
                <a:cxn ang="0">
                  <a:pos x="11" y="88"/>
                </a:cxn>
                <a:cxn ang="0">
                  <a:pos x="21" y="87"/>
                </a:cxn>
                <a:cxn ang="0">
                  <a:pos x="35" y="87"/>
                </a:cxn>
                <a:cxn ang="0">
                  <a:pos x="49" y="84"/>
                </a:cxn>
                <a:cxn ang="0">
                  <a:pos x="59" y="83"/>
                </a:cxn>
                <a:cxn ang="0">
                  <a:pos x="68" y="82"/>
                </a:cxn>
                <a:cxn ang="0">
                  <a:pos x="71" y="79"/>
                </a:cxn>
                <a:cxn ang="0">
                  <a:pos x="70" y="74"/>
                </a:cxn>
                <a:cxn ang="0">
                  <a:pos x="68" y="65"/>
                </a:cxn>
                <a:cxn ang="0">
                  <a:pos x="68" y="59"/>
                </a:cxn>
                <a:cxn ang="0">
                  <a:pos x="66" y="54"/>
                </a:cxn>
                <a:cxn ang="0">
                  <a:pos x="66" y="47"/>
                </a:cxn>
                <a:cxn ang="0">
                  <a:pos x="64" y="42"/>
                </a:cxn>
                <a:cxn ang="0">
                  <a:pos x="64" y="36"/>
                </a:cxn>
                <a:cxn ang="0">
                  <a:pos x="63" y="29"/>
                </a:cxn>
                <a:cxn ang="0">
                  <a:pos x="61" y="20"/>
                </a:cxn>
                <a:cxn ang="0">
                  <a:pos x="59" y="13"/>
                </a:cxn>
                <a:cxn ang="0">
                  <a:pos x="59" y="10"/>
                </a:cxn>
                <a:cxn ang="0">
                  <a:pos x="66" y="4"/>
                </a:cxn>
                <a:cxn ang="0">
                  <a:pos x="75" y="0"/>
                </a:cxn>
              </a:cxnLst>
              <a:rect l="0" t="0" r="r" b="b"/>
              <a:pathLst>
                <a:path w="89" h="100">
                  <a:moveTo>
                    <a:pt x="75" y="0"/>
                  </a:moveTo>
                  <a:lnTo>
                    <a:pt x="75" y="0"/>
                  </a:lnTo>
                  <a:lnTo>
                    <a:pt x="75" y="4"/>
                  </a:lnTo>
                  <a:lnTo>
                    <a:pt x="75" y="5"/>
                  </a:lnTo>
                  <a:lnTo>
                    <a:pt x="75" y="8"/>
                  </a:lnTo>
                  <a:lnTo>
                    <a:pt x="76" y="10"/>
                  </a:lnTo>
                  <a:lnTo>
                    <a:pt x="76" y="13"/>
                  </a:lnTo>
                  <a:lnTo>
                    <a:pt x="76" y="17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0" y="27"/>
                  </a:lnTo>
                  <a:lnTo>
                    <a:pt x="80" y="31"/>
                  </a:lnTo>
                  <a:lnTo>
                    <a:pt x="82" y="34"/>
                  </a:lnTo>
                  <a:lnTo>
                    <a:pt x="82" y="38"/>
                  </a:lnTo>
                  <a:lnTo>
                    <a:pt x="83" y="42"/>
                  </a:lnTo>
                  <a:lnTo>
                    <a:pt x="83" y="46"/>
                  </a:lnTo>
                  <a:lnTo>
                    <a:pt x="83" y="50"/>
                  </a:lnTo>
                  <a:lnTo>
                    <a:pt x="85" y="54"/>
                  </a:lnTo>
                  <a:lnTo>
                    <a:pt x="85" y="59"/>
                  </a:lnTo>
                  <a:lnTo>
                    <a:pt x="87" y="61"/>
                  </a:lnTo>
                  <a:lnTo>
                    <a:pt x="87" y="65"/>
                  </a:lnTo>
                  <a:lnTo>
                    <a:pt x="87" y="69"/>
                  </a:lnTo>
                  <a:lnTo>
                    <a:pt x="89" y="73"/>
                  </a:lnTo>
                  <a:lnTo>
                    <a:pt x="89" y="75"/>
                  </a:lnTo>
                  <a:lnTo>
                    <a:pt x="89" y="78"/>
                  </a:lnTo>
                  <a:lnTo>
                    <a:pt x="89" y="81"/>
                  </a:lnTo>
                  <a:lnTo>
                    <a:pt x="89" y="83"/>
                  </a:lnTo>
                  <a:lnTo>
                    <a:pt x="87" y="86"/>
                  </a:lnTo>
                  <a:lnTo>
                    <a:pt x="87" y="88"/>
                  </a:lnTo>
                  <a:lnTo>
                    <a:pt x="83" y="88"/>
                  </a:lnTo>
                  <a:lnTo>
                    <a:pt x="80" y="89"/>
                  </a:lnTo>
                  <a:lnTo>
                    <a:pt x="75" y="89"/>
                  </a:lnTo>
                  <a:lnTo>
                    <a:pt x="70" y="91"/>
                  </a:lnTo>
                  <a:lnTo>
                    <a:pt x="63" y="92"/>
                  </a:lnTo>
                  <a:lnTo>
                    <a:pt x="56" y="92"/>
                  </a:lnTo>
                  <a:lnTo>
                    <a:pt x="49" y="93"/>
                  </a:lnTo>
                  <a:lnTo>
                    <a:pt x="42" y="95"/>
                  </a:lnTo>
                  <a:lnTo>
                    <a:pt x="37" y="95"/>
                  </a:lnTo>
                  <a:lnTo>
                    <a:pt x="33" y="96"/>
                  </a:lnTo>
                  <a:lnTo>
                    <a:pt x="30" y="96"/>
                  </a:lnTo>
                  <a:lnTo>
                    <a:pt x="26" y="96"/>
                  </a:lnTo>
                  <a:lnTo>
                    <a:pt x="19" y="97"/>
                  </a:lnTo>
                  <a:lnTo>
                    <a:pt x="14" y="98"/>
                  </a:lnTo>
                  <a:lnTo>
                    <a:pt x="9" y="98"/>
                  </a:lnTo>
                  <a:lnTo>
                    <a:pt x="6" y="98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4" y="89"/>
                  </a:lnTo>
                  <a:lnTo>
                    <a:pt x="6" y="88"/>
                  </a:lnTo>
                  <a:lnTo>
                    <a:pt x="11" y="88"/>
                  </a:lnTo>
                  <a:lnTo>
                    <a:pt x="16" y="88"/>
                  </a:lnTo>
                  <a:lnTo>
                    <a:pt x="21" y="87"/>
                  </a:lnTo>
                  <a:lnTo>
                    <a:pt x="28" y="87"/>
                  </a:lnTo>
                  <a:lnTo>
                    <a:pt x="35" y="87"/>
                  </a:lnTo>
                  <a:lnTo>
                    <a:pt x="42" y="86"/>
                  </a:lnTo>
                  <a:lnTo>
                    <a:pt x="49" y="84"/>
                  </a:lnTo>
                  <a:lnTo>
                    <a:pt x="54" y="84"/>
                  </a:lnTo>
                  <a:lnTo>
                    <a:pt x="59" y="83"/>
                  </a:lnTo>
                  <a:lnTo>
                    <a:pt x="63" y="82"/>
                  </a:lnTo>
                  <a:lnTo>
                    <a:pt x="68" y="82"/>
                  </a:lnTo>
                  <a:lnTo>
                    <a:pt x="70" y="81"/>
                  </a:lnTo>
                  <a:lnTo>
                    <a:pt x="71" y="79"/>
                  </a:lnTo>
                  <a:lnTo>
                    <a:pt x="70" y="77"/>
                  </a:lnTo>
                  <a:lnTo>
                    <a:pt x="70" y="74"/>
                  </a:lnTo>
                  <a:lnTo>
                    <a:pt x="70" y="70"/>
                  </a:lnTo>
                  <a:lnTo>
                    <a:pt x="68" y="65"/>
                  </a:lnTo>
                  <a:lnTo>
                    <a:pt x="68" y="63"/>
                  </a:lnTo>
                  <a:lnTo>
                    <a:pt x="68" y="59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66" y="51"/>
                  </a:lnTo>
                  <a:lnTo>
                    <a:pt x="66" y="47"/>
                  </a:lnTo>
                  <a:lnTo>
                    <a:pt x="64" y="45"/>
                  </a:lnTo>
                  <a:lnTo>
                    <a:pt x="64" y="42"/>
                  </a:lnTo>
                  <a:lnTo>
                    <a:pt x="64" y="38"/>
                  </a:lnTo>
                  <a:lnTo>
                    <a:pt x="64" y="36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1" y="24"/>
                  </a:lnTo>
                  <a:lnTo>
                    <a:pt x="61" y="20"/>
                  </a:lnTo>
                  <a:lnTo>
                    <a:pt x="61" y="15"/>
                  </a:lnTo>
                  <a:lnTo>
                    <a:pt x="59" y="13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1" y="8"/>
                  </a:lnTo>
                  <a:lnTo>
                    <a:pt x="66" y="4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598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2" name="Freeform 200"/>
            <p:cNvSpPr>
              <a:spLocks/>
            </p:cNvSpPr>
            <p:nvPr/>
          </p:nvSpPr>
          <p:spPr bwMode="auto">
            <a:xfrm>
              <a:off x="4538" y="3534"/>
              <a:ext cx="83" cy="73"/>
            </a:xfrm>
            <a:custGeom>
              <a:avLst/>
              <a:gdLst/>
              <a:ahLst/>
              <a:cxnLst>
                <a:cxn ang="0">
                  <a:pos x="83" y="58"/>
                </a:cxn>
                <a:cxn ang="0">
                  <a:pos x="83" y="53"/>
                </a:cxn>
                <a:cxn ang="0">
                  <a:pos x="80" y="45"/>
                </a:cxn>
                <a:cxn ang="0">
                  <a:pos x="80" y="35"/>
                </a:cxn>
                <a:cxn ang="0">
                  <a:pos x="76" y="27"/>
                </a:cxn>
                <a:cxn ang="0">
                  <a:pos x="76" y="22"/>
                </a:cxn>
                <a:cxn ang="0">
                  <a:pos x="73" y="15"/>
                </a:cxn>
                <a:cxn ang="0">
                  <a:pos x="71" y="7"/>
                </a:cxn>
                <a:cxn ang="0">
                  <a:pos x="68" y="2"/>
                </a:cxn>
                <a:cxn ang="0">
                  <a:pos x="62" y="0"/>
                </a:cxn>
                <a:cxn ang="0">
                  <a:pos x="55" y="0"/>
                </a:cxn>
                <a:cxn ang="0">
                  <a:pos x="45" y="0"/>
                </a:cxn>
                <a:cxn ang="0">
                  <a:pos x="35" y="0"/>
                </a:cxn>
                <a:cxn ang="0">
                  <a:pos x="23" y="2"/>
                </a:cxn>
                <a:cxn ang="0">
                  <a:pos x="14" y="2"/>
                </a:cxn>
                <a:cxn ang="0">
                  <a:pos x="5" y="2"/>
                </a:cxn>
                <a:cxn ang="0">
                  <a:pos x="0" y="2"/>
                </a:cxn>
                <a:cxn ang="0">
                  <a:pos x="21" y="68"/>
                </a:cxn>
                <a:cxn ang="0">
                  <a:pos x="26" y="70"/>
                </a:cxn>
                <a:cxn ang="0">
                  <a:pos x="36" y="71"/>
                </a:cxn>
                <a:cxn ang="0">
                  <a:pos x="47" y="73"/>
                </a:cxn>
                <a:cxn ang="0">
                  <a:pos x="55" y="73"/>
                </a:cxn>
                <a:cxn ang="0">
                  <a:pos x="55" y="68"/>
                </a:cxn>
                <a:cxn ang="0">
                  <a:pos x="50" y="63"/>
                </a:cxn>
                <a:cxn ang="0">
                  <a:pos x="42" y="55"/>
                </a:cxn>
                <a:cxn ang="0">
                  <a:pos x="40" y="50"/>
                </a:cxn>
                <a:cxn ang="0">
                  <a:pos x="47" y="49"/>
                </a:cxn>
                <a:cxn ang="0">
                  <a:pos x="59" y="57"/>
                </a:cxn>
                <a:cxn ang="0">
                  <a:pos x="64" y="59"/>
                </a:cxn>
                <a:cxn ang="0">
                  <a:pos x="73" y="62"/>
                </a:cxn>
                <a:cxn ang="0">
                  <a:pos x="80" y="62"/>
                </a:cxn>
                <a:cxn ang="0">
                  <a:pos x="83" y="59"/>
                </a:cxn>
              </a:cxnLst>
              <a:rect l="0" t="0" r="r" b="b"/>
              <a:pathLst>
                <a:path w="83" h="73">
                  <a:moveTo>
                    <a:pt x="83" y="59"/>
                  </a:moveTo>
                  <a:lnTo>
                    <a:pt x="83" y="58"/>
                  </a:lnTo>
                  <a:lnTo>
                    <a:pt x="83" y="57"/>
                  </a:lnTo>
                  <a:lnTo>
                    <a:pt x="83" y="53"/>
                  </a:lnTo>
                  <a:lnTo>
                    <a:pt x="81" y="50"/>
                  </a:lnTo>
                  <a:lnTo>
                    <a:pt x="80" y="45"/>
                  </a:lnTo>
                  <a:lnTo>
                    <a:pt x="80" y="40"/>
                  </a:lnTo>
                  <a:lnTo>
                    <a:pt x="80" y="35"/>
                  </a:lnTo>
                  <a:lnTo>
                    <a:pt x="78" y="31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76" y="22"/>
                  </a:lnTo>
                  <a:lnTo>
                    <a:pt x="75" y="20"/>
                  </a:lnTo>
                  <a:lnTo>
                    <a:pt x="73" y="15"/>
                  </a:lnTo>
                  <a:lnTo>
                    <a:pt x="73" y="11"/>
                  </a:lnTo>
                  <a:lnTo>
                    <a:pt x="71" y="7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0" y="2"/>
                  </a:lnTo>
                  <a:lnTo>
                    <a:pt x="23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9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26" y="70"/>
                  </a:lnTo>
                  <a:lnTo>
                    <a:pt x="30" y="71"/>
                  </a:lnTo>
                  <a:lnTo>
                    <a:pt x="36" y="71"/>
                  </a:lnTo>
                  <a:lnTo>
                    <a:pt x="42" y="72"/>
                  </a:lnTo>
                  <a:lnTo>
                    <a:pt x="47" y="73"/>
                  </a:lnTo>
                  <a:lnTo>
                    <a:pt x="52" y="73"/>
                  </a:lnTo>
                  <a:lnTo>
                    <a:pt x="55" y="73"/>
                  </a:lnTo>
                  <a:lnTo>
                    <a:pt x="57" y="71"/>
                  </a:lnTo>
                  <a:lnTo>
                    <a:pt x="55" y="68"/>
                  </a:lnTo>
                  <a:lnTo>
                    <a:pt x="52" y="66"/>
                  </a:lnTo>
                  <a:lnTo>
                    <a:pt x="50" y="63"/>
                  </a:lnTo>
                  <a:lnTo>
                    <a:pt x="45" y="59"/>
                  </a:lnTo>
                  <a:lnTo>
                    <a:pt x="42" y="55"/>
                  </a:lnTo>
                  <a:lnTo>
                    <a:pt x="40" y="52"/>
                  </a:lnTo>
                  <a:lnTo>
                    <a:pt x="40" y="50"/>
                  </a:lnTo>
                  <a:lnTo>
                    <a:pt x="42" y="47"/>
                  </a:lnTo>
                  <a:lnTo>
                    <a:pt x="47" y="49"/>
                  </a:lnTo>
                  <a:lnTo>
                    <a:pt x="52" y="52"/>
                  </a:lnTo>
                  <a:lnTo>
                    <a:pt x="59" y="57"/>
                  </a:lnTo>
                  <a:lnTo>
                    <a:pt x="61" y="58"/>
                  </a:lnTo>
                  <a:lnTo>
                    <a:pt x="64" y="59"/>
                  </a:lnTo>
                  <a:lnTo>
                    <a:pt x="69" y="61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80" y="62"/>
                  </a:lnTo>
                  <a:lnTo>
                    <a:pt x="83" y="61"/>
                  </a:lnTo>
                  <a:lnTo>
                    <a:pt x="83" y="59"/>
                  </a:lnTo>
                  <a:lnTo>
                    <a:pt x="83" y="59"/>
                  </a:lnTo>
                  <a:close/>
                </a:path>
              </a:pathLst>
            </a:custGeom>
            <a:solidFill>
              <a:srgbClr val="A1E6F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Completion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Unit </a:t>
            </a:r>
            <a:r>
              <a:rPr lang="en-GB" b="1" dirty="0" smtClean="0"/>
              <a:t>must</a:t>
            </a:r>
            <a:r>
              <a:rPr lang="en-GB" dirty="0" smtClean="0"/>
              <a:t> be submitted by:</a:t>
            </a:r>
          </a:p>
          <a:p>
            <a:pPr algn="ctr">
              <a:buNone/>
            </a:pPr>
            <a:r>
              <a:rPr lang="en-GB" sz="4400" b="1" dirty="0" smtClean="0"/>
              <a:t>Friday 19</a:t>
            </a:r>
            <a:r>
              <a:rPr lang="en-GB" sz="4400" b="1" baseline="30000" dirty="0" smtClean="0"/>
              <a:t>th</a:t>
            </a:r>
            <a:r>
              <a:rPr lang="en-GB" sz="4400" b="1" dirty="0" smtClean="0"/>
              <a:t> March</a:t>
            </a:r>
          </a:p>
          <a:p>
            <a:endParaRPr lang="en-GB" dirty="0" smtClean="0"/>
          </a:p>
          <a:p>
            <a:r>
              <a:rPr lang="en-GB" dirty="0" smtClean="0"/>
              <a:t>You will have one week to complete </a:t>
            </a:r>
            <a:r>
              <a:rPr lang="en-GB" i="1" u="sng" dirty="0" smtClean="0"/>
              <a:t>most</a:t>
            </a:r>
            <a:r>
              <a:rPr lang="en-GB" dirty="0" smtClean="0"/>
              <a:t> of the assessment objectives.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123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Verdana</vt:lpstr>
      <vt:lpstr>Wingdings</vt:lpstr>
      <vt:lpstr>aaaiight!</vt:lpstr>
      <vt:lpstr>Calibri</vt:lpstr>
      <vt:lpstr>Office Theme</vt:lpstr>
      <vt:lpstr>Introduction</vt:lpstr>
      <vt:lpstr>What’s It About?</vt:lpstr>
      <vt:lpstr>The Topic</vt:lpstr>
      <vt:lpstr>Completion 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19</cp:revision>
  <dcterms:created xsi:type="dcterms:W3CDTF">2008-01-23T22:18:15Z</dcterms:created>
  <dcterms:modified xsi:type="dcterms:W3CDTF">2009-11-30T09:28:46Z</dcterms:modified>
</cp:coreProperties>
</file>